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65" r:id="rId4"/>
    <p:sldId id="266" r:id="rId5"/>
    <p:sldId id="259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61" r:id="rId19"/>
    <p:sldId id="262" r:id="rId20"/>
    <p:sldId id="263" r:id="rId21"/>
    <p:sldId id="264" r:id="rId22"/>
  </p:sldIdLst>
  <p:sldSz cx="12192000" cy="6858000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3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18831" cy="495029"/>
          </a:xfrm>
          <a:prstGeom prst="rect">
            <a:avLst/>
          </a:prstGeom>
        </p:spPr>
        <p:txBody>
          <a:bodyPr vert="horz" lIns="90644" tIns="45322" rIns="90644" bIns="45322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5" y="2"/>
            <a:ext cx="2918831" cy="495029"/>
          </a:xfrm>
          <a:prstGeom prst="rect">
            <a:avLst/>
          </a:prstGeom>
        </p:spPr>
        <p:txBody>
          <a:bodyPr vert="horz" lIns="90644" tIns="45322" rIns="90644" bIns="45322" rtlCol="0"/>
          <a:lstStyle>
            <a:lvl1pPr algn="r">
              <a:defRPr sz="1200"/>
            </a:lvl1pPr>
          </a:lstStyle>
          <a:p>
            <a:fld id="{945CF98E-9450-4C86-B619-69FB81D0E9A6}" type="datetimeFigureOut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1231900"/>
            <a:ext cx="5922963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44" tIns="45322" rIns="90644" bIns="45322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5"/>
            <a:ext cx="5388610" cy="3884860"/>
          </a:xfrm>
          <a:prstGeom prst="rect">
            <a:avLst/>
          </a:prstGeom>
        </p:spPr>
        <p:txBody>
          <a:bodyPr vert="horz" lIns="90644" tIns="45322" rIns="90644" bIns="45322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0644" tIns="45322" rIns="90644" bIns="45322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5" y="9371287"/>
            <a:ext cx="2918831" cy="495028"/>
          </a:xfrm>
          <a:prstGeom prst="rect">
            <a:avLst/>
          </a:prstGeom>
        </p:spPr>
        <p:txBody>
          <a:bodyPr vert="horz" lIns="90644" tIns="45322" rIns="90644" bIns="45322" rtlCol="0" anchor="b"/>
          <a:lstStyle>
            <a:lvl1pPr algn="r">
              <a:defRPr sz="1200"/>
            </a:lvl1pPr>
          </a:lstStyle>
          <a:p>
            <a:fld id="{651ED21F-B203-4BA1-BD8A-07205EC946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1122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属性１何が入るか</a:t>
            </a:r>
            <a:endParaRPr kumimoji="1" lang="en-US" altLang="ja-JP" dirty="0"/>
          </a:p>
          <a:p>
            <a:r>
              <a:rPr kumimoji="1" lang="ja-JP" altLang="en-US" dirty="0"/>
              <a:t>各項目も正しいか確認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1ED21F-B203-4BA1-BD8A-07205EC9461A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04283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BAD95-2FED-B9AF-97E9-D9EE7FAC6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BE60C50-CB0A-8D29-5D7B-291738E0F8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FBA8156-CBD6-6434-C31F-5E1A8606C7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属性１何が入るか</a:t>
            </a:r>
            <a:endParaRPr kumimoji="1" lang="en-US" altLang="ja-JP" dirty="0"/>
          </a:p>
          <a:p>
            <a:r>
              <a:rPr kumimoji="1" lang="ja-JP" altLang="en-US" dirty="0"/>
              <a:t>各項目も正しいか確認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E0A2DC7-384B-5CCD-95D2-277E585DDA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1ED21F-B203-4BA1-BD8A-07205EC9461A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65228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68CF1A-F26D-EF4D-3FC5-87A61A8707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025897D-D4A6-73F1-21E1-AFCBE76FF9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E2D9E01-165E-D931-1A95-CF11066673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9170A28-5AB1-7F95-0903-B2B9B155AE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1ED21F-B203-4BA1-BD8A-07205EC9461A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89974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5681D8-87FC-8CE5-0228-F6A7D4E23B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D32EDBE-F704-5F73-B74A-D812CC72D1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F41D2DF-609D-4C26-F88B-0AA6A28D2E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①からの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2F0A315-61DE-F11C-D122-5A36D3ACDE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1ED21F-B203-4BA1-BD8A-07205EC9461A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38337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D2A11C-C7BE-F355-7FE4-C6789D0A3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161248C-6839-A8DC-028E-7E0ABD26D1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F50D44B-7C77-ACBD-8279-3DDCE52E4D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①からの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68D0877-FFBD-0FEA-04AD-5FB653BA20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1ED21F-B203-4BA1-BD8A-07205EC9461A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82171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0D214-818C-846E-B4F8-64518F19E7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34EC0B9-4748-DD9A-361A-B4CC62D01E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F705586-D719-3585-011C-3D595DB724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①からの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4FB06D0-DF3A-93D2-1B22-DEAA40E9A1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1ED21F-B203-4BA1-BD8A-07205EC9461A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8152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D90EAC1-1184-5210-FEFC-E96D2BAD63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861D865-916A-B66F-ADA4-A70DFF3E8C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8321101-B664-1BAF-99AB-90040F833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CCEAD-6EEA-463C-A7B5-ABF2EF3E002D}" type="datetimeFigureOut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31672CB-C46A-8D6F-F0E8-F2051F713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3CFAF80-C307-1B8C-FB05-F49467C02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CE7BD-571F-4FC2-A10C-8FC90B2F1A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2732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C5683D4-29BF-A5A8-02B9-80A21A653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B33894C-05F0-985F-CC73-72F1B3F99E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FCAA671-D4BF-EFD4-A642-2C5347EA2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CCEAD-6EEA-463C-A7B5-ABF2EF3E002D}" type="datetimeFigureOut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246DFE5-D68B-094D-DEA1-96ED3EDBA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7149C6B-F1DB-5594-EA6F-70870890F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CE7BD-571F-4FC2-A10C-8FC90B2F1A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4812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4FFBF65A-9DE8-03EE-A5AA-7AD901F3F4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C666D8C-7E3B-5381-B4EC-B10DFC8347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72A1971-4B69-9E66-C18C-8E16C4A6D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CCEAD-6EEA-463C-A7B5-ABF2EF3E002D}" type="datetimeFigureOut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AA86985-D5DE-CC01-BFDE-A0E23B095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8E587C1-6140-7780-2A04-234C3E75C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CE7BD-571F-4FC2-A10C-8FC90B2F1A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3864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28982A9-3362-01D9-C679-28D812864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2FF714B-AEB4-370F-083B-E7D6324112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9C87A00-30F2-658B-43CD-E96BC9A7A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CCEAD-6EEA-463C-A7B5-ABF2EF3E002D}" type="datetimeFigureOut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E291AE8-EA87-DFAD-BC20-57904A1C6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68F1F81-243F-EA36-8CDE-B1128D465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CE7BD-571F-4FC2-A10C-8FC90B2F1A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4268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7971FAF-301C-F709-A867-2E8218C97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66288F9-EAB4-9F2E-62F5-7DB08AB9CC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7C681F9-8E35-2B24-7C74-52018099EF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CCEAD-6EEA-463C-A7B5-ABF2EF3E002D}" type="datetimeFigureOut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420F85B-BB56-4CEC-82A7-9FDDED56B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937C811-9B4D-B122-1158-E234B6ACB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CE7BD-571F-4FC2-A10C-8FC90B2F1A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4099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D386E10-1FDF-C5C9-D4B0-4DD8B68BE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862A35C-66E6-CFE4-1654-8FF84AFF6D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88D1614-336C-3AE2-2CA7-EBB725A48C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508DB94-89FD-E6D7-011F-BA127678C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CCEAD-6EEA-463C-A7B5-ABF2EF3E002D}" type="datetimeFigureOut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C76966C-A89E-0605-5C3B-8A1F12416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A6F2563-098B-79AB-00C1-610C4BDD1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CE7BD-571F-4FC2-A10C-8FC90B2F1A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7493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8CB54D7-4BBA-6590-404D-AC017CAF4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5BEA32D-0543-CE7A-540B-DAFC2068CF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B3C58C4-788B-31C1-6F8B-21AEFACF95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450A4822-EA2A-4B73-0D03-415289DAE5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1A48145A-F797-9D7C-A900-034070AD40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94E8999B-A7B2-CBF4-3342-C69B9B2E7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CCEAD-6EEA-463C-A7B5-ABF2EF3E002D}" type="datetimeFigureOut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62C05E87-8947-BE9C-198F-FB97F1EEA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C17B2DE4-CCFA-9A13-2498-FA3BA9A8F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CE7BD-571F-4FC2-A10C-8FC90B2F1A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9043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AD31BC3-65EE-9CA3-51AC-5C614C632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12B59454-5E3E-4D9D-441F-9B89AD925E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CCEAD-6EEA-463C-A7B5-ABF2EF3E002D}" type="datetimeFigureOut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5DF048A-54C2-2F5B-BE5A-4026BEF57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FEC1A88-0651-97CA-3D2A-5756EEA06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CE7BD-571F-4FC2-A10C-8FC90B2F1A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3807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1F6C57CA-FC42-1E89-DDEC-50D218FAB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CCEAD-6EEA-463C-A7B5-ABF2EF3E002D}" type="datetimeFigureOut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D45BA300-72A0-9CE6-C0F9-04775496D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F5CCCAB-F10A-6CF9-21BC-69462FF22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CE7BD-571F-4FC2-A10C-8FC90B2F1A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2180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90C3E07-0606-9A7F-9234-80E30360B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D9F1B53-0D10-4720-89A4-9080CD6C71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EA47794-6B97-A275-311D-BF591306A7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F238E34-ADF3-7818-4A2B-75854196A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CCEAD-6EEA-463C-A7B5-ABF2EF3E002D}" type="datetimeFigureOut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E2D3901-2520-8A31-433B-597957C19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2AD12C1-A145-ED6E-12F9-A67B71C2C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CE7BD-571F-4FC2-A10C-8FC90B2F1A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2170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E51585A-1548-AF16-B3DF-0EEE89930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44D38F0-6E28-4F8B-72CD-0B6943A9CA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2A47E1B-7D20-8F01-0618-32ACC33D52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932D505-751B-6728-E506-D0E263C96B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CCEAD-6EEA-463C-A7B5-ABF2EF3E002D}" type="datetimeFigureOut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65523F0-BB69-90D3-4A71-3E82802C5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73533D7-74CB-AC64-F38A-67B1057AF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CE7BD-571F-4FC2-A10C-8FC90B2F1A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5962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D6D88FB3-13B1-8C46-5688-3ADF7263C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99B533B-0FE4-AB4D-BAC9-14904D55D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7060CD3-0FAE-AF68-6969-A7CD8B2240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BACCEAD-6EEA-463C-A7B5-ABF2EF3E002D}" type="datetimeFigureOut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E3A11C5-CBA9-6CE1-AD37-122BC9A5D7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477BDF6-4C86-B8AD-A367-BE0FBB0450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A4CE7BD-571F-4FC2-A10C-8FC90B2F1A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5607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tm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6A87CC7F-F20F-A2B6-8C98-BFEBAE399C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992" y="197019"/>
            <a:ext cx="2398776" cy="2398776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A17EF7E-405D-EAA6-FDED-2586A4FDB1CD}"/>
              </a:ext>
            </a:extLst>
          </p:cNvPr>
          <p:cNvSpPr txBox="1"/>
          <p:nvPr/>
        </p:nvSpPr>
        <p:spPr>
          <a:xfrm>
            <a:off x="316992" y="2323214"/>
            <a:ext cx="12862560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6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あいち健康プラス　</a:t>
            </a:r>
            <a:endParaRPr kumimoji="1" lang="en-US" altLang="ja-JP" sz="6000" b="1" dirty="0">
              <a:solidFill>
                <a:schemeClr val="tx2">
                  <a:lumMod val="90000"/>
                  <a:lumOff val="1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6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　　　</a:t>
            </a:r>
            <a:r>
              <a:rPr kumimoji="1" lang="ja-JP" altLang="en-US" sz="6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ダウンロード方法</a:t>
            </a:r>
          </a:p>
        </p:txBody>
      </p:sp>
    </p:spTree>
    <p:extLst>
      <p:ext uri="{BB962C8B-B14F-4D97-AF65-F5344CB8AC3E}">
        <p14:creationId xmlns:p14="http://schemas.microsoft.com/office/powerpoint/2010/main" val="27020101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0D35EC-12A7-2F87-D544-284E013F5B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EA446D22-E192-E12C-E310-B9C61DA657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6129" y="1289804"/>
            <a:ext cx="2467348" cy="5339595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E70EA1F8-751F-7FC3-737A-BDA8858B9482}"/>
              </a:ext>
            </a:extLst>
          </p:cNvPr>
          <p:cNvSpPr/>
          <p:nvPr/>
        </p:nvSpPr>
        <p:spPr>
          <a:xfrm>
            <a:off x="5955606" y="133350"/>
            <a:ext cx="6064944" cy="89535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57150"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9A2696C-9205-8595-8E4A-65E6ADFE6016}"/>
              </a:ext>
            </a:extLst>
          </p:cNvPr>
          <p:cNvSpPr txBox="1"/>
          <p:nvPr/>
        </p:nvSpPr>
        <p:spPr>
          <a:xfrm>
            <a:off x="286326" y="388403"/>
            <a:ext cx="1133856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4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２．登録する</a:t>
            </a:r>
            <a:endParaRPr kumimoji="1" lang="ja-JP" altLang="en-US" sz="4000" b="1" dirty="0">
              <a:solidFill>
                <a:schemeClr val="tx2">
                  <a:lumMod val="90000"/>
                  <a:lumOff val="1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3F35F210-1B0E-FAEE-A99B-7688D6682378}"/>
              </a:ext>
            </a:extLst>
          </p:cNvPr>
          <p:cNvCxnSpPr>
            <a:cxnSpLocks/>
          </p:cNvCxnSpPr>
          <p:nvPr/>
        </p:nvCxnSpPr>
        <p:spPr>
          <a:xfrm flipV="1">
            <a:off x="185039" y="1156649"/>
            <a:ext cx="6812280" cy="1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06789DD-7829-52C5-65BE-43C4E8A48C31}"/>
              </a:ext>
            </a:extLst>
          </p:cNvPr>
          <p:cNvSpPr/>
          <p:nvPr/>
        </p:nvSpPr>
        <p:spPr>
          <a:xfrm>
            <a:off x="2317765" y="5848350"/>
            <a:ext cx="2124075" cy="36195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C94B4332-E1F0-691B-1346-4875EEEDD732}"/>
              </a:ext>
            </a:extLst>
          </p:cNvPr>
          <p:cNvSpPr/>
          <p:nvPr/>
        </p:nvSpPr>
        <p:spPr>
          <a:xfrm>
            <a:off x="6264764" y="420624"/>
            <a:ext cx="1097280" cy="4106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6D481A9-4A8D-FDBB-E1E1-BD04DF0FF709}"/>
              </a:ext>
            </a:extLst>
          </p:cNvPr>
          <p:cNvSpPr txBox="1"/>
          <p:nvPr/>
        </p:nvSpPr>
        <p:spPr>
          <a:xfrm>
            <a:off x="7362044" y="259330"/>
            <a:ext cx="7753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をタップしてください</a:t>
            </a:r>
          </a:p>
        </p:txBody>
      </p:sp>
      <p:cxnSp>
        <p:nvCxnSpPr>
          <p:cNvPr id="22" name="直線矢印コネクタ 21">
            <a:extLst>
              <a:ext uri="{FF2B5EF4-FFF2-40B4-BE49-F238E27FC236}">
                <a16:creationId xmlns:a16="http://schemas.microsoft.com/office/drawing/2014/main" id="{54030738-5779-E0AC-BE15-22BBC02FD980}"/>
              </a:ext>
            </a:extLst>
          </p:cNvPr>
          <p:cNvCxnSpPr>
            <a:cxnSpLocks/>
          </p:cNvCxnSpPr>
          <p:nvPr/>
        </p:nvCxnSpPr>
        <p:spPr>
          <a:xfrm>
            <a:off x="5142445" y="3768232"/>
            <a:ext cx="1292138" cy="0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ACC9081-AF15-5C55-2294-5B86A0396992}"/>
              </a:ext>
            </a:extLst>
          </p:cNvPr>
          <p:cNvSpPr txBox="1"/>
          <p:nvPr/>
        </p:nvSpPr>
        <p:spPr>
          <a:xfrm>
            <a:off x="6648450" y="3414289"/>
            <a:ext cx="432435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4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登録完了！</a:t>
            </a: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AE8B5E5E-6292-E81B-3797-D93F8C7D17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76790">
            <a:off x="9383077" y="3305912"/>
            <a:ext cx="2313622" cy="236586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楕円 2">
            <a:extLst>
              <a:ext uri="{FF2B5EF4-FFF2-40B4-BE49-F238E27FC236}">
                <a16:creationId xmlns:a16="http://schemas.microsoft.com/office/drawing/2014/main" id="{D52D4944-FC27-1DDC-C9C4-9F007EE7261D}"/>
              </a:ext>
            </a:extLst>
          </p:cNvPr>
          <p:cNvSpPr/>
          <p:nvPr/>
        </p:nvSpPr>
        <p:spPr>
          <a:xfrm>
            <a:off x="3724275" y="259330"/>
            <a:ext cx="1685925" cy="769370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611BA39-30B9-8E29-4C84-992557EEB0AF}"/>
              </a:ext>
            </a:extLst>
          </p:cNvPr>
          <p:cNvSpPr txBox="1"/>
          <p:nvPr/>
        </p:nvSpPr>
        <p:spPr>
          <a:xfrm>
            <a:off x="3931444" y="388403"/>
            <a:ext cx="75580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iPhone</a:t>
            </a:r>
            <a:endParaRPr kumimoji="1" lang="ja-JP" altLang="en-US" sz="24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546658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F8DADC-92FB-468A-4F25-5CC2A8E59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>
            <a:extLst>
              <a:ext uri="{FF2B5EF4-FFF2-40B4-BE49-F238E27FC236}">
                <a16:creationId xmlns:a16="http://schemas.microsoft.com/office/drawing/2014/main" id="{DE3F08A9-A081-7F7F-5A03-C1D900EB7E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91" b="5659"/>
          <a:stretch/>
        </p:blipFill>
        <p:spPr>
          <a:xfrm>
            <a:off x="5309793" y="1708678"/>
            <a:ext cx="2330261" cy="444476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543DCF31-6C80-8AA0-6AEC-78988242F5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246" y="1415784"/>
            <a:ext cx="2321589" cy="5030555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ECBE12C9-B504-143B-BAAC-39C077933A83}"/>
              </a:ext>
            </a:extLst>
          </p:cNvPr>
          <p:cNvSpPr/>
          <p:nvPr/>
        </p:nvSpPr>
        <p:spPr>
          <a:xfrm>
            <a:off x="5955606" y="133350"/>
            <a:ext cx="6064944" cy="89535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57150"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D4A31AE-FAE2-1B41-A208-6340F6939C61}"/>
              </a:ext>
            </a:extLst>
          </p:cNvPr>
          <p:cNvSpPr txBox="1"/>
          <p:nvPr/>
        </p:nvSpPr>
        <p:spPr>
          <a:xfrm>
            <a:off x="329184" y="420624"/>
            <a:ext cx="1133856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4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２．登録する</a:t>
            </a:r>
            <a:endParaRPr kumimoji="1" lang="ja-JP" altLang="en-US" sz="4000" b="1" dirty="0">
              <a:solidFill>
                <a:schemeClr val="tx2">
                  <a:lumMod val="90000"/>
                  <a:lumOff val="1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2CE4D4A6-0B47-67EC-4EDE-D14E7872B883}"/>
              </a:ext>
            </a:extLst>
          </p:cNvPr>
          <p:cNvCxnSpPr>
            <a:cxnSpLocks/>
          </p:cNvCxnSpPr>
          <p:nvPr/>
        </p:nvCxnSpPr>
        <p:spPr>
          <a:xfrm flipV="1">
            <a:off x="185039" y="1156649"/>
            <a:ext cx="6812280" cy="1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ED31778-1990-7003-E43D-F33164948160}"/>
              </a:ext>
            </a:extLst>
          </p:cNvPr>
          <p:cNvSpPr/>
          <p:nvPr/>
        </p:nvSpPr>
        <p:spPr>
          <a:xfrm>
            <a:off x="1411705" y="3696545"/>
            <a:ext cx="1685427" cy="29794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C52CD848-5453-3690-01E0-25E6A92163E3}"/>
              </a:ext>
            </a:extLst>
          </p:cNvPr>
          <p:cNvSpPr/>
          <p:nvPr/>
        </p:nvSpPr>
        <p:spPr>
          <a:xfrm>
            <a:off x="6264764" y="420624"/>
            <a:ext cx="1097280" cy="4106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D67B81A-0183-D3E8-9846-57DB6ADB0FED}"/>
              </a:ext>
            </a:extLst>
          </p:cNvPr>
          <p:cNvSpPr txBox="1"/>
          <p:nvPr/>
        </p:nvSpPr>
        <p:spPr>
          <a:xfrm>
            <a:off x="7362044" y="259330"/>
            <a:ext cx="7753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をタップしてください</a:t>
            </a: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AB049A00-4501-A576-D25D-3846278069C9}"/>
              </a:ext>
            </a:extLst>
          </p:cNvPr>
          <p:cNvSpPr/>
          <p:nvPr/>
        </p:nvSpPr>
        <p:spPr>
          <a:xfrm>
            <a:off x="6160598" y="4173453"/>
            <a:ext cx="628650" cy="37147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2" name="直線矢印コネクタ 21">
            <a:extLst>
              <a:ext uri="{FF2B5EF4-FFF2-40B4-BE49-F238E27FC236}">
                <a16:creationId xmlns:a16="http://schemas.microsoft.com/office/drawing/2014/main" id="{4838C02D-C336-0240-1CEF-DEB7C2215C86}"/>
              </a:ext>
            </a:extLst>
          </p:cNvPr>
          <p:cNvCxnSpPr>
            <a:cxnSpLocks/>
          </p:cNvCxnSpPr>
          <p:nvPr/>
        </p:nvCxnSpPr>
        <p:spPr>
          <a:xfrm>
            <a:off x="3889267" y="3696545"/>
            <a:ext cx="927936" cy="0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23780CF-2714-5007-3F5A-C94815893B16}"/>
              </a:ext>
            </a:extLst>
          </p:cNvPr>
          <p:cNvSpPr txBox="1"/>
          <p:nvPr/>
        </p:nvSpPr>
        <p:spPr>
          <a:xfrm>
            <a:off x="3889267" y="403687"/>
            <a:ext cx="2206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android</a:t>
            </a:r>
            <a:endParaRPr kumimoji="1" lang="ja-JP" altLang="en-US" sz="24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" name="楕円 6">
            <a:extLst>
              <a:ext uri="{FF2B5EF4-FFF2-40B4-BE49-F238E27FC236}">
                <a16:creationId xmlns:a16="http://schemas.microsoft.com/office/drawing/2014/main" id="{F8E08332-9165-B015-6048-E09659F0A2D5}"/>
              </a:ext>
            </a:extLst>
          </p:cNvPr>
          <p:cNvSpPr/>
          <p:nvPr/>
        </p:nvSpPr>
        <p:spPr>
          <a:xfrm>
            <a:off x="3724275" y="259330"/>
            <a:ext cx="1685925" cy="769370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5" name="直線矢印コネクタ 14">
            <a:extLst>
              <a:ext uri="{FF2B5EF4-FFF2-40B4-BE49-F238E27FC236}">
                <a16:creationId xmlns:a16="http://schemas.microsoft.com/office/drawing/2014/main" id="{4F9DFD80-09C7-086B-228A-EB4B8424BB4B}"/>
              </a:ext>
            </a:extLst>
          </p:cNvPr>
          <p:cNvCxnSpPr>
            <a:cxnSpLocks/>
          </p:cNvCxnSpPr>
          <p:nvPr/>
        </p:nvCxnSpPr>
        <p:spPr>
          <a:xfrm>
            <a:off x="8180530" y="3897816"/>
            <a:ext cx="927936" cy="0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D7DCEA2E-3531-4430-DB57-32D79F5C1E6B}"/>
              </a:ext>
            </a:extLst>
          </p:cNvPr>
          <p:cNvGrpSpPr/>
          <p:nvPr/>
        </p:nvGrpSpPr>
        <p:grpSpPr>
          <a:xfrm>
            <a:off x="9181809" y="1728962"/>
            <a:ext cx="2410464" cy="4404196"/>
            <a:chOff x="1447710" y="2428351"/>
            <a:chExt cx="3795210" cy="6730209"/>
          </a:xfrm>
        </p:grpSpPr>
        <p:pic>
          <p:nvPicPr>
            <p:cNvPr id="17" name="図 16">
              <a:extLst>
                <a:ext uri="{FF2B5EF4-FFF2-40B4-BE49-F238E27FC236}">
                  <a16:creationId xmlns:a16="http://schemas.microsoft.com/office/drawing/2014/main" id="{4DD54D42-8603-1CA7-7794-687A544457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10342" b="5658"/>
            <a:stretch/>
          </p:blipFill>
          <p:spPr>
            <a:xfrm>
              <a:off x="1447710" y="2428351"/>
              <a:ext cx="3795210" cy="6730209"/>
            </a:xfrm>
            <a:prstGeom prst="rect">
              <a:avLst/>
            </a:prstGeom>
            <a:ln w="9525">
              <a:solidFill>
                <a:schemeClr val="tx1"/>
              </a:solidFill>
            </a:ln>
          </p:spPr>
        </p:pic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C893151F-96F0-8C87-DB6F-A0BADB4B87BE}"/>
                </a:ext>
              </a:extLst>
            </p:cNvPr>
            <p:cNvSpPr/>
            <p:nvPr/>
          </p:nvSpPr>
          <p:spPr>
            <a:xfrm>
              <a:off x="2049171" y="8372322"/>
              <a:ext cx="2592288" cy="714763"/>
            </a:xfrm>
            <a:prstGeom prst="rect">
              <a:avLst/>
            </a:prstGeom>
            <a:noFill/>
            <a:ln w="952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ja-JP"/>
              </a:defPPr>
              <a:lvl1pPr marL="0" algn="l" defTabSz="753557" rtl="0" eaLnBrk="1" latinLnBrk="0" hangingPunct="1">
                <a:defRPr kumimoji="1" sz="14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76779" algn="l" defTabSz="753557" rtl="0" eaLnBrk="1" latinLnBrk="0" hangingPunct="1">
                <a:defRPr kumimoji="1" sz="14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53557" algn="l" defTabSz="753557" rtl="0" eaLnBrk="1" latinLnBrk="0" hangingPunct="1">
                <a:defRPr kumimoji="1" sz="14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30336" algn="l" defTabSz="753557" rtl="0" eaLnBrk="1" latinLnBrk="0" hangingPunct="1">
                <a:defRPr kumimoji="1" sz="14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07114" algn="l" defTabSz="753557" rtl="0" eaLnBrk="1" latinLnBrk="0" hangingPunct="1">
                <a:defRPr kumimoji="1" sz="14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3893" algn="l" defTabSz="753557" rtl="0" eaLnBrk="1" latinLnBrk="0" hangingPunct="1">
                <a:defRPr kumimoji="1" sz="14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60671" algn="l" defTabSz="753557" rtl="0" eaLnBrk="1" latinLnBrk="0" hangingPunct="1">
                <a:defRPr kumimoji="1" sz="14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637450" algn="l" defTabSz="753557" rtl="0" eaLnBrk="1" latinLnBrk="0" hangingPunct="1">
                <a:defRPr kumimoji="1" sz="14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014228" algn="l" defTabSz="753557" rtl="0" eaLnBrk="1" latinLnBrk="0" hangingPunct="1">
                <a:defRPr kumimoji="1" sz="14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ja-JP" altLang="en-US" sz="1027"/>
            </a:p>
          </p:txBody>
        </p:sp>
      </p:grp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2C5A04CD-08DF-F55B-F1DE-057A69C67FD6}"/>
              </a:ext>
            </a:extLst>
          </p:cNvPr>
          <p:cNvSpPr/>
          <p:nvPr/>
        </p:nvSpPr>
        <p:spPr>
          <a:xfrm>
            <a:off x="9849852" y="3080084"/>
            <a:ext cx="1074821" cy="34891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79023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ECCFAF-FE9C-C9C6-10D1-4080B38B6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図 28">
            <a:extLst>
              <a:ext uri="{FF2B5EF4-FFF2-40B4-BE49-F238E27FC236}">
                <a16:creationId xmlns:a16="http://schemas.microsoft.com/office/drawing/2014/main" id="{D3503D7E-5C71-76E1-6614-E1BD447D07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6469" y="1066955"/>
            <a:ext cx="2552998" cy="5531984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9B8B3562-8242-55ED-7662-F3F5241BC9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7481" y="1337898"/>
            <a:ext cx="2512423" cy="5444064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ABA9DF64-F7C1-17DA-94C3-A77096915E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693" y="1289804"/>
            <a:ext cx="2478172" cy="5369849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7F4F0A5C-5957-AA2B-17F8-570440E0FBDD}"/>
              </a:ext>
            </a:extLst>
          </p:cNvPr>
          <p:cNvSpPr/>
          <p:nvPr/>
        </p:nvSpPr>
        <p:spPr>
          <a:xfrm>
            <a:off x="5955606" y="133350"/>
            <a:ext cx="6064944" cy="89535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57150"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A573B19-A34F-C39D-5F7C-3DD4DD5EF663}"/>
              </a:ext>
            </a:extLst>
          </p:cNvPr>
          <p:cNvSpPr txBox="1"/>
          <p:nvPr/>
        </p:nvSpPr>
        <p:spPr>
          <a:xfrm>
            <a:off x="329184" y="420624"/>
            <a:ext cx="1133856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4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２．登録する</a:t>
            </a:r>
            <a:endParaRPr kumimoji="1" lang="ja-JP" altLang="en-US" sz="4000" b="1" dirty="0">
              <a:solidFill>
                <a:schemeClr val="tx2">
                  <a:lumMod val="90000"/>
                  <a:lumOff val="1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2D4373CC-1D68-1E2C-A39F-250A83B0947A}"/>
              </a:ext>
            </a:extLst>
          </p:cNvPr>
          <p:cNvCxnSpPr>
            <a:cxnSpLocks/>
          </p:cNvCxnSpPr>
          <p:nvPr/>
        </p:nvCxnSpPr>
        <p:spPr>
          <a:xfrm flipV="1">
            <a:off x="185039" y="1156649"/>
            <a:ext cx="6812280" cy="1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E4F8CBF-AF6B-373C-B3EA-F53058DF273D}"/>
              </a:ext>
            </a:extLst>
          </p:cNvPr>
          <p:cNvSpPr/>
          <p:nvPr/>
        </p:nvSpPr>
        <p:spPr>
          <a:xfrm flipV="1">
            <a:off x="2724149" y="6001041"/>
            <a:ext cx="619041" cy="30480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D7ECEC8A-DF92-6834-AA8C-15024E0409F2}"/>
              </a:ext>
            </a:extLst>
          </p:cNvPr>
          <p:cNvSpPr/>
          <p:nvPr/>
        </p:nvSpPr>
        <p:spPr>
          <a:xfrm>
            <a:off x="6264764" y="420624"/>
            <a:ext cx="1097280" cy="4106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9E78100B-2B4F-382B-538D-03CC3562A1AA}"/>
              </a:ext>
            </a:extLst>
          </p:cNvPr>
          <p:cNvSpPr txBox="1"/>
          <p:nvPr/>
        </p:nvSpPr>
        <p:spPr>
          <a:xfrm>
            <a:off x="7362044" y="259330"/>
            <a:ext cx="7753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をタップしてください</a:t>
            </a: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94FEADE4-4285-14F6-35C4-DC73D64605AC}"/>
              </a:ext>
            </a:extLst>
          </p:cNvPr>
          <p:cNvSpPr/>
          <p:nvPr/>
        </p:nvSpPr>
        <p:spPr>
          <a:xfrm>
            <a:off x="6600825" y="6133158"/>
            <a:ext cx="686938" cy="30421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2" name="直線矢印コネクタ 21">
            <a:extLst>
              <a:ext uri="{FF2B5EF4-FFF2-40B4-BE49-F238E27FC236}">
                <a16:creationId xmlns:a16="http://schemas.microsoft.com/office/drawing/2014/main" id="{CD1EB32E-538E-42B4-366D-A32B6B021127}"/>
              </a:ext>
            </a:extLst>
          </p:cNvPr>
          <p:cNvCxnSpPr>
            <a:cxnSpLocks/>
          </p:cNvCxnSpPr>
          <p:nvPr/>
        </p:nvCxnSpPr>
        <p:spPr>
          <a:xfrm>
            <a:off x="3585588" y="3648920"/>
            <a:ext cx="927936" cy="0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89A8BCE-72E4-FA96-387A-6AD963DCFB50}"/>
              </a:ext>
            </a:extLst>
          </p:cNvPr>
          <p:cNvSpPr txBox="1"/>
          <p:nvPr/>
        </p:nvSpPr>
        <p:spPr>
          <a:xfrm>
            <a:off x="3791731" y="392485"/>
            <a:ext cx="2206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android</a:t>
            </a:r>
            <a:endParaRPr kumimoji="1" lang="ja-JP" altLang="en-US" sz="24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" name="楕円 6">
            <a:extLst>
              <a:ext uri="{FF2B5EF4-FFF2-40B4-BE49-F238E27FC236}">
                <a16:creationId xmlns:a16="http://schemas.microsoft.com/office/drawing/2014/main" id="{0CE9DE3A-A20E-6120-1FCB-DF00DBEE34D3}"/>
              </a:ext>
            </a:extLst>
          </p:cNvPr>
          <p:cNvSpPr/>
          <p:nvPr/>
        </p:nvSpPr>
        <p:spPr>
          <a:xfrm>
            <a:off x="3724275" y="259330"/>
            <a:ext cx="1685925" cy="769370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5" name="直線矢印コネクタ 14">
            <a:extLst>
              <a:ext uri="{FF2B5EF4-FFF2-40B4-BE49-F238E27FC236}">
                <a16:creationId xmlns:a16="http://schemas.microsoft.com/office/drawing/2014/main" id="{B53DBA70-67AC-EA63-E34E-6FFB24160BD8}"/>
              </a:ext>
            </a:extLst>
          </p:cNvPr>
          <p:cNvCxnSpPr>
            <a:cxnSpLocks/>
          </p:cNvCxnSpPr>
          <p:nvPr/>
        </p:nvCxnSpPr>
        <p:spPr>
          <a:xfrm>
            <a:off x="8060142" y="3491597"/>
            <a:ext cx="927936" cy="0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7CD1F071-A191-859F-6BF2-139FAAD111A1}"/>
              </a:ext>
            </a:extLst>
          </p:cNvPr>
          <p:cNvSpPr/>
          <p:nvPr/>
        </p:nvSpPr>
        <p:spPr>
          <a:xfrm>
            <a:off x="10163175" y="5362575"/>
            <a:ext cx="695326" cy="29527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52434A90-C797-4955-9E14-B48540A40B49}"/>
              </a:ext>
            </a:extLst>
          </p:cNvPr>
          <p:cNvSpPr/>
          <p:nvPr/>
        </p:nvSpPr>
        <p:spPr>
          <a:xfrm>
            <a:off x="1362075" y="3121388"/>
            <a:ext cx="1838325" cy="66003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98AC9B63-8C6D-D69A-38CD-B123EFD26153}"/>
              </a:ext>
            </a:extLst>
          </p:cNvPr>
          <p:cNvSpPr/>
          <p:nvPr/>
        </p:nvSpPr>
        <p:spPr>
          <a:xfrm>
            <a:off x="11170426" y="1415784"/>
            <a:ext cx="619041" cy="44222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84604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7A1D7B-9930-B389-6378-3F448185A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E078952C-73D8-2A57-498C-CDC83A6F7C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535" y="1415784"/>
            <a:ext cx="2260577" cy="4898349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9FE46EC6-7D37-F7C1-3587-E5D66E05F356}"/>
              </a:ext>
            </a:extLst>
          </p:cNvPr>
          <p:cNvSpPr/>
          <p:nvPr/>
        </p:nvSpPr>
        <p:spPr>
          <a:xfrm>
            <a:off x="5955606" y="133350"/>
            <a:ext cx="6064944" cy="89535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57150"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1077CD1-2A65-6027-E742-96A6E3092CF5}"/>
              </a:ext>
            </a:extLst>
          </p:cNvPr>
          <p:cNvSpPr txBox="1"/>
          <p:nvPr/>
        </p:nvSpPr>
        <p:spPr>
          <a:xfrm>
            <a:off x="329184" y="420624"/>
            <a:ext cx="1133856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4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２．登録する</a:t>
            </a:r>
            <a:endParaRPr kumimoji="1" lang="ja-JP" altLang="en-US" sz="4000" b="1" dirty="0">
              <a:solidFill>
                <a:schemeClr val="tx2">
                  <a:lumMod val="90000"/>
                  <a:lumOff val="1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124AB328-7DB3-2B94-2A9D-9483F9BF3A98}"/>
              </a:ext>
            </a:extLst>
          </p:cNvPr>
          <p:cNvCxnSpPr>
            <a:cxnSpLocks/>
          </p:cNvCxnSpPr>
          <p:nvPr/>
        </p:nvCxnSpPr>
        <p:spPr>
          <a:xfrm flipV="1">
            <a:off x="185039" y="1156649"/>
            <a:ext cx="6812280" cy="1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0B80757-02F5-709D-CCDE-70F17FA4944F}"/>
              </a:ext>
            </a:extLst>
          </p:cNvPr>
          <p:cNvSpPr/>
          <p:nvPr/>
        </p:nvSpPr>
        <p:spPr>
          <a:xfrm flipH="1">
            <a:off x="1647824" y="5172075"/>
            <a:ext cx="809626" cy="27014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0B3F357D-D09D-11A2-2CBD-AD2559FAB54B}"/>
              </a:ext>
            </a:extLst>
          </p:cNvPr>
          <p:cNvSpPr/>
          <p:nvPr/>
        </p:nvSpPr>
        <p:spPr>
          <a:xfrm>
            <a:off x="6264764" y="420624"/>
            <a:ext cx="1097280" cy="4106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6B440509-0824-7FE3-8C01-CFA1FFD4D4B1}"/>
              </a:ext>
            </a:extLst>
          </p:cNvPr>
          <p:cNvSpPr txBox="1"/>
          <p:nvPr/>
        </p:nvSpPr>
        <p:spPr>
          <a:xfrm>
            <a:off x="7362044" y="259330"/>
            <a:ext cx="7753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をタップしてください</a:t>
            </a:r>
          </a:p>
        </p:txBody>
      </p:sp>
      <p:cxnSp>
        <p:nvCxnSpPr>
          <p:cNvPr id="22" name="直線矢印コネクタ 21">
            <a:extLst>
              <a:ext uri="{FF2B5EF4-FFF2-40B4-BE49-F238E27FC236}">
                <a16:creationId xmlns:a16="http://schemas.microsoft.com/office/drawing/2014/main" id="{EBD8614E-4509-0598-4F08-C148F9DF3D3E}"/>
              </a:ext>
            </a:extLst>
          </p:cNvPr>
          <p:cNvCxnSpPr>
            <a:cxnSpLocks/>
          </p:cNvCxnSpPr>
          <p:nvPr/>
        </p:nvCxnSpPr>
        <p:spPr>
          <a:xfrm>
            <a:off x="3585588" y="3648920"/>
            <a:ext cx="927936" cy="0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911DA90-8093-788E-9215-FE2ED35987DD}"/>
              </a:ext>
            </a:extLst>
          </p:cNvPr>
          <p:cNvSpPr txBox="1"/>
          <p:nvPr/>
        </p:nvSpPr>
        <p:spPr>
          <a:xfrm>
            <a:off x="3791731" y="392485"/>
            <a:ext cx="2206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android</a:t>
            </a:r>
            <a:endParaRPr kumimoji="1" lang="ja-JP" altLang="en-US" sz="24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" name="楕円 6">
            <a:extLst>
              <a:ext uri="{FF2B5EF4-FFF2-40B4-BE49-F238E27FC236}">
                <a16:creationId xmlns:a16="http://schemas.microsoft.com/office/drawing/2014/main" id="{A1392648-F7D5-6C2D-EA17-0800227E004D}"/>
              </a:ext>
            </a:extLst>
          </p:cNvPr>
          <p:cNvSpPr/>
          <p:nvPr/>
        </p:nvSpPr>
        <p:spPr>
          <a:xfrm>
            <a:off x="3724275" y="259330"/>
            <a:ext cx="1685925" cy="769370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5" name="直線矢印コネクタ 14">
            <a:extLst>
              <a:ext uri="{FF2B5EF4-FFF2-40B4-BE49-F238E27FC236}">
                <a16:creationId xmlns:a16="http://schemas.microsoft.com/office/drawing/2014/main" id="{D95B6FE5-860D-70D8-5D4C-D9E16E1DE9AB}"/>
              </a:ext>
            </a:extLst>
          </p:cNvPr>
          <p:cNvCxnSpPr>
            <a:cxnSpLocks/>
          </p:cNvCxnSpPr>
          <p:nvPr/>
        </p:nvCxnSpPr>
        <p:spPr>
          <a:xfrm>
            <a:off x="7641042" y="3429000"/>
            <a:ext cx="927936" cy="0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E7FDE44-E872-CE47-B204-760F2EB4B70E}"/>
              </a:ext>
            </a:extLst>
          </p:cNvPr>
          <p:cNvSpPr/>
          <p:nvPr/>
        </p:nvSpPr>
        <p:spPr>
          <a:xfrm>
            <a:off x="10163175" y="5362575"/>
            <a:ext cx="695326" cy="29527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30F66838-81DF-2F73-7048-644D809FB1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8078" y="1461548"/>
            <a:ext cx="2018934" cy="4374744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437BE1B2-512E-8C8C-F5FE-EF6B96E4D3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1536" y="1287835"/>
            <a:ext cx="2435254" cy="5276850"/>
          </a:xfrm>
          <a:prstGeom prst="rect">
            <a:avLst/>
          </a:prstGeom>
        </p:spPr>
      </p:pic>
      <p:sp>
        <p:nvSpPr>
          <p:cNvPr id="16" name="右中かっこ 15">
            <a:extLst>
              <a:ext uri="{FF2B5EF4-FFF2-40B4-BE49-F238E27FC236}">
                <a16:creationId xmlns:a16="http://schemas.microsoft.com/office/drawing/2014/main" id="{71BEB637-C4DA-5DB5-0339-C57594E9CEC7}"/>
              </a:ext>
            </a:extLst>
          </p:cNvPr>
          <p:cNvSpPr/>
          <p:nvPr/>
        </p:nvSpPr>
        <p:spPr>
          <a:xfrm>
            <a:off x="6534150" y="3076575"/>
            <a:ext cx="582640" cy="1447797"/>
          </a:xfrm>
          <a:prstGeom prst="rightBrac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A27AF759-0DE7-BB14-2A6D-AB0BEFECC43C}"/>
              </a:ext>
            </a:extLst>
          </p:cNvPr>
          <p:cNvSpPr txBox="1"/>
          <p:nvPr/>
        </p:nvSpPr>
        <p:spPr>
          <a:xfrm>
            <a:off x="7152494" y="3615807"/>
            <a:ext cx="1626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どれかを選択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FAC8B0FF-EBF7-3037-C7B0-56CE25788AB4}"/>
              </a:ext>
            </a:extLst>
          </p:cNvPr>
          <p:cNvSpPr/>
          <p:nvPr/>
        </p:nvSpPr>
        <p:spPr>
          <a:xfrm flipH="1">
            <a:off x="8905874" y="4695825"/>
            <a:ext cx="809626" cy="27014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E17DA29F-D71E-DB04-8769-48B695D7B93A}"/>
              </a:ext>
            </a:extLst>
          </p:cNvPr>
          <p:cNvSpPr/>
          <p:nvPr/>
        </p:nvSpPr>
        <p:spPr>
          <a:xfrm>
            <a:off x="2443789" y="1660314"/>
            <a:ext cx="619041" cy="44222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02679041-DCEC-FDA6-CD5A-24CA79FBEEFB}"/>
              </a:ext>
            </a:extLst>
          </p:cNvPr>
          <p:cNvSpPr/>
          <p:nvPr/>
        </p:nvSpPr>
        <p:spPr>
          <a:xfrm>
            <a:off x="6378278" y="1561227"/>
            <a:ext cx="619041" cy="44222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53B0B6BD-F542-1B8E-8DCC-4ABFD1A177CF}"/>
              </a:ext>
            </a:extLst>
          </p:cNvPr>
          <p:cNvSpPr/>
          <p:nvPr/>
        </p:nvSpPr>
        <p:spPr>
          <a:xfrm>
            <a:off x="10387971" y="1707081"/>
            <a:ext cx="619041" cy="44222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59883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ED48A4-7B2F-AC8E-8793-5D660E8D2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E24B8FD3-3599-7068-FA1C-31F6055708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261"/>
          <a:stretch>
            <a:fillRect/>
          </a:stretch>
        </p:blipFill>
        <p:spPr>
          <a:xfrm>
            <a:off x="9264674" y="1260771"/>
            <a:ext cx="1847357" cy="5463879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0315BC9F-9586-A6EB-208D-68CFC43561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097" y="1673048"/>
            <a:ext cx="2256152" cy="4888761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E54D6E6F-8879-77F3-14B4-513BBFA48A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18" y="1810181"/>
            <a:ext cx="2010771" cy="4357056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44D86AA1-D177-2049-3B2F-3939D1621189}"/>
              </a:ext>
            </a:extLst>
          </p:cNvPr>
          <p:cNvSpPr/>
          <p:nvPr/>
        </p:nvSpPr>
        <p:spPr>
          <a:xfrm>
            <a:off x="5955606" y="133350"/>
            <a:ext cx="6064944" cy="89535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57150"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415CEF5-B5D0-BC7A-779D-393120978304}"/>
              </a:ext>
            </a:extLst>
          </p:cNvPr>
          <p:cNvSpPr txBox="1"/>
          <p:nvPr/>
        </p:nvSpPr>
        <p:spPr>
          <a:xfrm>
            <a:off x="329184" y="420624"/>
            <a:ext cx="1133856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4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２．登録する</a:t>
            </a:r>
            <a:endParaRPr kumimoji="1" lang="ja-JP" altLang="en-US" sz="4000" b="1" dirty="0">
              <a:solidFill>
                <a:schemeClr val="tx2">
                  <a:lumMod val="90000"/>
                  <a:lumOff val="1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71215256-39E2-1AE2-C2D7-5EF35BE45869}"/>
              </a:ext>
            </a:extLst>
          </p:cNvPr>
          <p:cNvCxnSpPr>
            <a:cxnSpLocks/>
          </p:cNvCxnSpPr>
          <p:nvPr/>
        </p:nvCxnSpPr>
        <p:spPr>
          <a:xfrm flipV="1">
            <a:off x="185039" y="1156649"/>
            <a:ext cx="6812280" cy="1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6D7AC81-8BCD-4566-612C-66DA5E8AF6D9}"/>
              </a:ext>
            </a:extLst>
          </p:cNvPr>
          <p:cNvSpPr/>
          <p:nvPr/>
        </p:nvSpPr>
        <p:spPr>
          <a:xfrm flipH="1">
            <a:off x="2147763" y="5522778"/>
            <a:ext cx="809626" cy="27014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A580B500-79A1-8252-B761-161AD1A9F01D}"/>
              </a:ext>
            </a:extLst>
          </p:cNvPr>
          <p:cNvSpPr/>
          <p:nvPr/>
        </p:nvSpPr>
        <p:spPr>
          <a:xfrm>
            <a:off x="6264764" y="420624"/>
            <a:ext cx="1097280" cy="4106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D081B1A1-E20A-3953-2406-B621147C55F1}"/>
              </a:ext>
            </a:extLst>
          </p:cNvPr>
          <p:cNvSpPr txBox="1"/>
          <p:nvPr/>
        </p:nvSpPr>
        <p:spPr>
          <a:xfrm>
            <a:off x="7362044" y="259330"/>
            <a:ext cx="7753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をタップしてください</a:t>
            </a:r>
          </a:p>
        </p:txBody>
      </p:sp>
      <p:cxnSp>
        <p:nvCxnSpPr>
          <p:cNvPr id="22" name="直線矢印コネクタ 21">
            <a:extLst>
              <a:ext uri="{FF2B5EF4-FFF2-40B4-BE49-F238E27FC236}">
                <a16:creationId xmlns:a16="http://schemas.microsoft.com/office/drawing/2014/main" id="{DD3ED42E-050F-8A40-3071-B0DC5565A421}"/>
              </a:ext>
            </a:extLst>
          </p:cNvPr>
          <p:cNvCxnSpPr>
            <a:cxnSpLocks/>
          </p:cNvCxnSpPr>
          <p:nvPr/>
        </p:nvCxnSpPr>
        <p:spPr>
          <a:xfrm>
            <a:off x="3585588" y="3648920"/>
            <a:ext cx="927936" cy="0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33CBF19-4245-3A04-C6F7-D20C6E70E304}"/>
              </a:ext>
            </a:extLst>
          </p:cNvPr>
          <p:cNvSpPr txBox="1"/>
          <p:nvPr/>
        </p:nvSpPr>
        <p:spPr>
          <a:xfrm>
            <a:off x="3791731" y="392485"/>
            <a:ext cx="2206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android</a:t>
            </a:r>
            <a:endParaRPr kumimoji="1" lang="ja-JP" altLang="en-US" sz="24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" name="楕円 6">
            <a:extLst>
              <a:ext uri="{FF2B5EF4-FFF2-40B4-BE49-F238E27FC236}">
                <a16:creationId xmlns:a16="http://schemas.microsoft.com/office/drawing/2014/main" id="{986F63DE-8597-99E5-D645-2E8FACCD2621}"/>
              </a:ext>
            </a:extLst>
          </p:cNvPr>
          <p:cNvSpPr/>
          <p:nvPr/>
        </p:nvSpPr>
        <p:spPr>
          <a:xfrm>
            <a:off x="3724275" y="259330"/>
            <a:ext cx="1685925" cy="769370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5" name="直線矢印コネクタ 14">
            <a:extLst>
              <a:ext uri="{FF2B5EF4-FFF2-40B4-BE49-F238E27FC236}">
                <a16:creationId xmlns:a16="http://schemas.microsoft.com/office/drawing/2014/main" id="{687DD4C7-D18C-ABD1-2A7B-22C1D541776B}"/>
              </a:ext>
            </a:extLst>
          </p:cNvPr>
          <p:cNvCxnSpPr>
            <a:cxnSpLocks/>
          </p:cNvCxnSpPr>
          <p:nvPr/>
        </p:nvCxnSpPr>
        <p:spPr>
          <a:xfrm>
            <a:off x="7641042" y="3429000"/>
            <a:ext cx="927936" cy="0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635CA81E-4B4D-478C-C589-C7B9053A3A97}"/>
              </a:ext>
            </a:extLst>
          </p:cNvPr>
          <p:cNvSpPr/>
          <p:nvPr/>
        </p:nvSpPr>
        <p:spPr>
          <a:xfrm flipH="1">
            <a:off x="6264764" y="5906739"/>
            <a:ext cx="809626" cy="27014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3B26A40E-F69E-5AE2-F41A-B888725ED9DF}"/>
              </a:ext>
            </a:extLst>
          </p:cNvPr>
          <p:cNvSpPr/>
          <p:nvPr/>
        </p:nvSpPr>
        <p:spPr>
          <a:xfrm flipH="1">
            <a:off x="10328295" y="4487514"/>
            <a:ext cx="809626" cy="27014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96242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DE1B23-50C3-EBD2-9955-7A0EBE63E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2AE44A18-DA06-5038-674C-4A9B22E746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468" y="1432453"/>
            <a:ext cx="2309760" cy="5004923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0B2488D2-E997-3F3B-E470-588AC138E45C}"/>
              </a:ext>
            </a:extLst>
          </p:cNvPr>
          <p:cNvSpPr/>
          <p:nvPr/>
        </p:nvSpPr>
        <p:spPr>
          <a:xfrm>
            <a:off x="5955606" y="133350"/>
            <a:ext cx="6064944" cy="89535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57150"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EFE1148-D340-47A7-3F36-270D82A01806}"/>
              </a:ext>
            </a:extLst>
          </p:cNvPr>
          <p:cNvSpPr txBox="1"/>
          <p:nvPr/>
        </p:nvSpPr>
        <p:spPr>
          <a:xfrm>
            <a:off x="329184" y="420624"/>
            <a:ext cx="1133856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4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２．登録する</a:t>
            </a:r>
            <a:endParaRPr kumimoji="1" lang="ja-JP" altLang="en-US" sz="4000" b="1" dirty="0">
              <a:solidFill>
                <a:schemeClr val="tx2">
                  <a:lumMod val="90000"/>
                  <a:lumOff val="1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75A717A8-3C9B-A790-3236-88F0B39FE1C2}"/>
              </a:ext>
            </a:extLst>
          </p:cNvPr>
          <p:cNvCxnSpPr>
            <a:cxnSpLocks/>
          </p:cNvCxnSpPr>
          <p:nvPr/>
        </p:nvCxnSpPr>
        <p:spPr>
          <a:xfrm flipV="1">
            <a:off x="185039" y="1156649"/>
            <a:ext cx="6812280" cy="1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030BA21-084F-1733-6541-6BB300B26D36}"/>
              </a:ext>
            </a:extLst>
          </p:cNvPr>
          <p:cNvSpPr/>
          <p:nvPr/>
        </p:nvSpPr>
        <p:spPr>
          <a:xfrm flipH="1">
            <a:off x="1713535" y="5701351"/>
            <a:ext cx="809626" cy="27014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2D800480-B663-290B-1E79-7AF4AF871C8D}"/>
              </a:ext>
            </a:extLst>
          </p:cNvPr>
          <p:cNvSpPr/>
          <p:nvPr/>
        </p:nvSpPr>
        <p:spPr>
          <a:xfrm>
            <a:off x="6264764" y="420624"/>
            <a:ext cx="1097280" cy="4106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2FD20BAC-6227-E176-E470-AF5D65966DD1}"/>
              </a:ext>
            </a:extLst>
          </p:cNvPr>
          <p:cNvSpPr txBox="1"/>
          <p:nvPr/>
        </p:nvSpPr>
        <p:spPr>
          <a:xfrm>
            <a:off x="7362044" y="259330"/>
            <a:ext cx="7753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をタップしてください</a:t>
            </a:r>
          </a:p>
        </p:txBody>
      </p:sp>
      <p:cxnSp>
        <p:nvCxnSpPr>
          <p:cNvPr id="22" name="直線矢印コネクタ 21">
            <a:extLst>
              <a:ext uri="{FF2B5EF4-FFF2-40B4-BE49-F238E27FC236}">
                <a16:creationId xmlns:a16="http://schemas.microsoft.com/office/drawing/2014/main" id="{4C80A652-3A36-E561-D8D2-E3E4D8CBD057}"/>
              </a:ext>
            </a:extLst>
          </p:cNvPr>
          <p:cNvCxnSpPr>
            <a:cxnSpLocks/>
          </p:cNvCxnSpPr>
          <p:nvPr/>
        </p:nvCxnSpPr>
        <p:spPr>
          <a:xfrm>
            <a:off x="3379547" y="3934914"/>
            <a:ext cx="927936" cy="0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335D051-6F13-7FCA-646F-C9B9375E1254}"/>
              </a:ext>
            </a:extLst>
          </p:cNvPr>
          <p:cNvSpPr txBox="1"/>
          <p:nvPr/>
        </p:nvSpPr>
        <p:spPr>
          <a:xfrm>
            <a:off x="3791731" y="392485"/>
            <a:ext cx="2206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android</a:t>
            </a:r>
            <a:endParaRPr kumimoji="1" lang="ja-JP" altLang="en-US" sz="24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" name="楕円 6">
            <a:extLst>
              <a:ext uri="{FF2B5EF4-FFF2-40B4-BE49-F238E27FC236}">
                <a16:creationId xmlns:a16="http://schemas.microsoft.com/office/drawing/2014/main" id="{1C91F705-9F52-08F5-7E25-73C29913023C}"/>
              </a:ext>
            </a:extLst>
          </p:cNvPr>
          <p:cNvSpPr/>
          <p:nvPr/>
        </p:nvSpPr>
        <p:spPr>
          <a:xfrm>
            <a:off x="3724275" y="259330"/>
            <a:ext cx="1685925" cy="769370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5" name="直線矢印コネクタ 14">
            <a:extLst>
              <a:ext uri="{FF2B5EF4-FFF2-40B4-BE49-F238E27FC236}">
                <a16:creationId xmlns:a16="http://schemas.microsoft.com/office/drawing/2014/main" id="{707BA80D-5E62-423F-4223-AFB2792DCD28}"/>
              </a:ext>
            </a:extLst>
          </p:cNvPr>
          <p:cNvCxnSpPr>
            <a:cxnSpLocks/>
          </p:cNvCxnSpPr>
          <p:nvPr/>
        </p:nvCxnSpPr>
        <p:spPr>
          <a:xfrm>
            <a:off x="7705211" y="3930903"/>
            <a:ext cx="927936" cy="0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図 9" descr="グラフィカル ユーザー インターフェイス, テキスト, アプリケーション&#10;&#10;自動的に生成された説明">
            <a:extLst>
              <a:ext uri="{FF2B5EF4-FFF2-40B4-BE49-F238E27FC236}">
                <a16:creationId xmlns:a16="http://schemas.microsoft.com/office/drawing/2014/main" id="{2CAC03CD-089D-0161-BE97-60787337F6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8078" y="1880370"/>
            <a:ext cx="2410464" cy="4557006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5C66C3D-00D6-DD8E-3513-88F407B8DA6F}"/>
              </a:ext>
            </a:extLst>
          </p:cNvPr>
          <p:cNvSpPr txBox="1"/>
          <p:nvPr/>
        </p:nvSpPr>
        <p:spPr>
          <a:xfrm>
            <a:off x="4539754" y="3635653"/>
            <a:ext cx="2933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アプリ画面に戻る</a:t>
            </a:r>
          </a:p>
        </p:txBody>
      </p:sp>
    </p:spTree>
    <p:extLst>
      <p:ext uri="{BB962C8B-B14F-4D97-AF65-F5344CB8AC3E}">
        <p14:creationId xmlns:p14="http://schemas.microsoft.com/office/powerpoint/2010/main" val="26175145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776211-372F-DA38-4C8F-5259FEBFBA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図 20">
            <a:extLst>
              <a:ext uri="{FF2B5EF4-FFF2-40B4-BE49-F238E27FC236}">
                <a16:creationId xmlns:a16="http://schemas.microsoft.com/office/drawing/2014/main" id="{49989650-B9C6-1375-1E46-5425809459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6501" y="1469367"/>
            <a:ext cx="2406315" cy="5214143"/>
          </a:xfrm>
          <a:prstGeom prst="rect">
            <a:avLst/>
          </a:prstGeom>
        </p:spPr>
      </p:pic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810A69EC-63F5-02A9-C52E-0AB54F1DD909}"/>
              </a:ext>
            </a:extLst>
          </p:cNvPr>
          <p:cNvSpPr/>
          <p:nvPr/>
        </p:nvSpPr>
        <p:spPr>
          <a:xfrm>
            <a:off x="10219195" y="3986390"/>
            <a:ext cx="1819275" cy="788322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accent2"/>
              </a:solidFill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62D69C24-D2B9-2916-8150-66ED5E41A233}"/>
              </a:ext>
            </a:extLst>
          </p:cNvPr>
          <p:cNvSpPr/>
          <p:nvPr/>
        </p:nvSpPr>
        <p:spPr>
          <a:xfrm>
            <a:off x="5955606" y="133350"/>
            <a:ext cx="6064944" cy="89535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57150"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9D0E5DC-3125-00BF-C96C-79A12D87D7F4}"/>
              </a:ext>
            </a:extLst>
          </p:cNvPr>
          <p:cNvSpPr txBox="1"/>
          <p:nvPr/>
        </p:nvSpPr>
        <p:spPr>
          <a:xfrm>
            <a:off x="329184" y="420624"/>
            <a:ext cx="1133856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4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２．登録する</a:t>
            </a:r>
            <a:endParaRPr kumimoji="1" lang="ja-JP" altLang="en-US" sz="4000" b="1" dirty="0">
              <a:solidFill>
                <a:schemeClr val="tx2">
                  <a:lumMod val="90000"/>
                  <a:lumOff val="1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94E14619-00B9-C83E-F52F-1FAD9BD58111}"/>
              </a:ext>
            </a:extLst>
          </p:cNvPr>
          <p:cNvCxnSpPr>
            <a:cxnSpLocks/>
          </p:cNvCxnSpPr>
          <p:nvPr/>
        </p:nvCxnSpPr>
        <p:spPr>
          <a:xfrm flipV="1">
            <a:off x="185039" y="1156649"/>
            <a:ext cx="6812280" cy="1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15649E91-4F6B-206C-287E-B6AD38C41616}"/>
              </a:ext>
            </a:extLst>
          </p:cNvPr>
          <p:cNvSpPr/>
          <p:nvPr/>
        </p:nvSpPr>
        <p:spPr>
          <a:xfrm>
            <a:off x="6264764" y="420624"/>
            <a:ext cx="1097280" cy="4106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311935B-D463-9963-6D21-1ABC62481D80}"/>
              </a:ext>
            </a:extLst>
          </p:cNvPr>
          <p:cNvSpPr txBox="1"/>
          <p:nvPr/>
        </p:nvSpPr>
        <p:spPr>
          <a:xfrm>
            <a:off x="7362044" y="259330"/>
            <a:ext cx="7753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をタップしてください</a:t>
            </a:r>
          </a:p>
        </p:txBody>
      </p:sp>
      <p:cxnSp>
        <p:nvCxnSpPr>
          <p:cNvPr id="22" name="直線矢印コネクタ 21">
            <a:extLst>
              <a:ext uri="{FF2B5EF4-FFF2-40B4-BE49-F238E27FC236}">
                <a16:creationId xmlns:a16="http://schemas.microsoft.com/office/drawing/2014/main" id="{745E3107-1854-E5F2-7D4F-A6031D07C91E}"/>
              </a:ext>
            </a:extLst>
          </p:cNvPr>
          <p:cNvCxnSpPr>
            <a:cxnSpLocks/>
          </p:cNvCxnSpPr>
          <p:nvPr/>
        </p:nvCxnSpPr>
        <p:spPr>
          <a:xfrm>
            <a:off x="4693244" y="4076437"/>
            <a:ext cx="927936" cy="0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D16D5E4-A53E-1275-DE38-035ADA21A620}"/>
              </a:ext>
            </a:extLst>
          </p:cNvPr>
          <p:cNvSpPr txBox="1"/>
          <p:nvPr/>
        </p:nvSpPr>
        <p:spPr>
          <a:xfrm>
            <a:off x="3791731" y="392485"/>
            <a:ext cx="2206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android</a:t>
            </a:r>
            <a:endParaRPr kumimoji="1" lang="ja-JP" altLang="en-US" sz="24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" name="楕円 6">
            <a:extLst>
              <a:ext uri="{FF2B5EF4-FFF2-40B4-BE49-F238E27FC236}">
                <a16:creationId xmlns:a16="http://schemas.microsoft.com/office/drawing/2014/main" id="{8B839B8E-52E8-2050-AEA1-3BCD863EF679}"/>
              </a:ext>
            </a:extLst>
          </p:cNvPr>
          <p:cNvSpPr/>
          <p:nvPr/>
        </p:nvSpPr>
        <p:spPr>
          <a:xfrm>
            <a:off x="3724275" y="259330"/>
            <a:ext cx="1685925" cy="769370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5" name="直線矢印コネクタ 14">
            <a:extLst>
              <a:ext uri="{FF2B5EF4-FFF2-40B4-BE49-F238E27FC236}">
                <a16:creationId xmlns:a16="http://schemas.microsoft.com/office/drawing/2014/main" id="{E5D41FA8-4A47-E4BB-8E71-011446EEB747}"/>
              </a:ext>
            </a:extLst>
          </p:cNvPr>
          <p:cNvCxnSpPr>
            <a:cxnSpLocks/>
          </p:cNvCxnSpPr>
          <p:nvPr/>
        </p:nvCxnSpPr>
        <p:spPr>
          <a:xfrm>
            <a:off x="8352911" y="4076437"/>
            <a:ext cx="927936" cy="0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図 4" descr="グラフィカル ユーザー インターフェイス, アプリケーション&#10;&#10;自動的に生成された説明">
            <a:extLst>
              <a:ext uri="{FF2B5EF4-FFF2-40B4-BE49-F238E27FC236}">
                <a16:creationId xmlns:a16="http://schemas.microsoft.com/office/drawing/2014/main" id="{3408850A-4F9A-DF3D-3A46-1272BB488C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4" y="1880370"/>
            <a:ext cx="4232833" cy="4392134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68963393-78B4-2FC4-5E27-FAB621D2B0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2407" y="1469364"/>
            <a:ext cx="2406316" cy="5214146"/>
          </a:xfrm>
          <a:prstGeom prst="rect">
            <a:avLst/>
          </a:prstGeom>
        </p:spPr>
      </p:pic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800CFCE8-582A-D7AE-3FF2-DC581590F591}"/>
              </a:ext>
            </a:extLst>
          </p:cNvPr>
          <p:cNvSpPr/>
          <p:nvPr/>
        </p:nvSpPr>
        <p:spPr>
          <a:xfrm flipH="1">
            <a:off x="5998464" y="5972175"/>
            <a:ext cx="2126760" cy="46520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338B2CFA-CFDF-4AAF-0EE4-D21193DD7DA2}"/>
              </a:ext>
            </a:extLst>
          </p:cNvPr>
          <p:cNvSpPr/>
          <p:nvPr/>
        </p:nvSpPr>
        <p:spPr>
          <a:xfrm flipH="1">
            <a:off x="10915650" y="3009900"/>
            <a:ext cx="947166" cy="31432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4" name="直線矢印コネクタ 23">
            <a:extLst>
              <a:ext uri="{FF2B5EF4-FFF2-40B4-BE49-F238E27FC236}">
                <a16:creationId xmlns:a16="http://schemas.microsoft.com/office/drawing/2014/main" id="{E6E40160-FF2F-D5F6-44EB-34B3B5240424}"/>
              </a:ext>
            </a:extLst>
          </p:cNvPr>
          <p:cNvCxnSpPr>
            <a:cxnSpLocks/>
          </p:cNvCxnSpPr>
          <p:nvPr/>
        </p:nvCxnSpPr>
        <p:spPr>
          <a:xfrm>
            <a:off x="11667744" y="3505200"/>
            <a:ext cx="0" cy="371212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FB8EE848-D03E-A453-8368-2E5A9CA2A345}"/>
              </a:ext>
            </a:extLst>
          </p:cNvPr>
          <p:cNvSpPr txBox="1"/>
          <p:nvPr/>
        </p:nvSpPr>
        <p:spPr>
          <a:xfrm>
            <a:off x="10429588" y="4057386"/>
            <a:ext cx="1618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アプリ画面に戻る</a:t>
            </a:r>
          </a:p>
        </p:txBody>
      </p:sp>
    </p:spTree>
    <p:extLst>
      <p:ext uri="{BB962C8B-B14F-4D97-AF65-F5344CB8AC3E}">
        <p14:creationId xmlns:p14="http://schemas.microsoft.com/office/powerpoint/2010/main" val="11637698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A81A4C-826F-A2EB-D7C1-5B3C91FEC4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DF84D343-F435-BA78-FFC8-B03E6C7F2E65}"/>
              </a:ext>
            </a:extLst>
          </p:cNvPr>
          <p:cNvSpPr/>
          <p:nvPr/>
        </p:nvSpPr>
        <p:spPr>
          <a:xfrm>
            <a:off x="5955606" y="133350"/>
            <a:ext cx="6064944" cy="89535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57150"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EE4683A-6858-460F-2E0C-BBE2DC19ED9C}"/>
              </a:ext>
            </a:extLst>
          </p:cNvPr>
          <p:cNvSpPr txBox="1"/>
          <p:nvPr/>
        </p:nvSpPr>
        <p:spPr>
          <a:xfrm>
            <a:off x="329184" y="420624"/>
            <a:ext cx="1133856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4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２．登録する</a:t>
            </a:r>
            <a:endParaRPr kumimoji="1" lang="ja-JP" altLang="en-US" sz="4000" b="1" dirty="0">
              <a:solidFill>
                <a:schemeClr val="tx2">
                  <a:lumMod val="90000"/>
                  <a:lumOff val="1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5546B9E9-3689-4C24-A8B3-35C2243A8F6D}"/>
              </a:ext>
            </a:extLst>
          </p:cNvPr>
          <p:cNvCxnSpPr>
            <a:cxnSpLocks/>
          </p:cNvCxnSpPr>
          <p:nvPr/>
        </p:nvCxnSpPr>
        <p:spPr>
          <a:xfrm flipV="1">
            <a:off x="185039" y="1156649"/>
            <a:ext cx="6812280" cy="1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DBC8263C-74A0-5CD3-38B2-324021846966}"/>
              </a:ext>
            </a:extLst>
          </p:cNvPr>
          <p:cNvSpPr/>
          <p:nvPr/>
        </p:nvSpPr>
        <p:spPr>
          <a:xfrm>
            <a:off x="6264764" y="420624"/>
            <a:ext cx="1097280" cy="4106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D2115A8E-6206-073D-6B81-4841B6515D44}"/>
              </a:ext>
            </a:extLst>
          </p:cNvPr>
          <p:cNvSpPr txBox="1"/>
          <p:nvPr/>
        </p:nvSpPr>
        <p:spPr>
          <a:xfrm>
            <a:off x="7362044" y="259330"/>
            <a:ext cx="7753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をタップしてください</a:t>
            </a:r>
          </a:p>
        </p:txBody>
      </p:sp>
      <p:cxnSp>
        <p:nvCxnSpPr>
          <p:cNvPr id="22" name="直線矢印コネクタ 21">
            <a:extLst>
              <a:ext uri="{FF2B5EF4-FFF2-40B4-BE49-F238E27FC236}">
                <a16:creationId xmlns:a16="http://schemas.microsoft.com/office/drawing/2014/main" id="{BCE630AB-8002-B344-BE84-0D803F70C3FF}"/>
              </a:ext>
            </a:extLst>
          </p:cNvPr>
          <p:cNvCxnSpPr>
            <a:cxnSpLocks/>
          </p:cNvCxnSpPr>
          <p:nvPr/>
        </p:nvCxnSpPr>
        <p:spPr>
          <a:xfrm>
            <a:off x="3791731" y="3790687"/>
            <a:ext cx="927936" cy="0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8EF1EF2-7B9C-D162-96D4-6CD5D3D53314}"/>
              </a:ext>
            </a:extLst>
          </p:cNvPr>
          <p:cNvSpPr txBox="1"/>
          <p:nvPr/>
        </p:nvSpPr>
        <p:spPr>
          <a:xfrm>
            <a:off x="3791731" y="392485"/>
            <a:ext cx="2206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android</a:t>
            </a:r>
            <a:endParaRPr kumimoji="1" lang="ja-JP" altLang="en-US" sz="24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" name="楕円 6">
            <a:extLst>
              <a:ext uri="{FF2B5EF4-FFF2-40B4-BE49-F238E27FC236}">
                <a16:creationId xmlns:a16="http://schemas.microsoft.com/office/drawing/2014/main" id="{A686A704-0C5E-51B9-FDBA-C326DE0D3633}"/>
              </a:ext>
            </a:extLst>
          </p:cNvPr>
          <p:cNvSpPr/>
          <p:nvPr/>
        </p:nvSpPr>
        <p:spPr>
          <a:xfrm>
            <a:off x="3724275" y="259330"/>
            <a:ext cx="1685925" cy="769370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5" name="直線矢印コネクタ 14">
            <a:extLst>
              <a:ext uri="{FF2B5EF4-FFF2-40B4-BE49-F238E27FC236}">
                <a16:creationId xmlns:a16="http://schemas.microsoft.com/office/drawing/2014/main" id="{0EB8FAB2-7036-71CF-D841-5F211307C881}"/>
              </a:ext>
            </a:extLst>
          </p:cNvPr>
          <p:cNvCxnSpPr>
            <a:cxnSpLocks/>
          </p:cNvCxnSpPr>
          <p:nvPr/>
        </p:nvCxnSpPr>
        <p:spPr>
          <a:xfrm>
            <a:off x="8060142" y="3790687"/>
            <a:ext cx="927936" cy="0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図 7">
            <a:extLst>
              <a:ext uri="{FF2B5EF4-FFF2-40B4-BE49-F238E27FC236}">
                <a16:creationId xmlns:a16="http://schemas.microsoft.com/office/drawing/2014/main" id="{64899684-326B-EF3D-3733-25BC0B6B2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709" y="1289804"/>
            <a:ext cx="2509982" cy="5438775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BB3DCB8B-9A7E-A2F0-9FF7-D374220FFF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3279" y="1315974"/>
            <a:ext cx="2509982" cy="5438775"/>
          </a:xfrm>
          <a:prstGeom prst="rect">
            <a:avLst/>
          </a:prstGeom>
        </p:spPr>
      </p:pic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6E850DE0-FFFA-7227-05D4-C9A579BE36B7}"/>
              </a:ext>
            </a:extLst>
          </p:cNvPr>
          <p:cNvSpPr/>
          <p:nvPr/>
        </p:nvSpPr>
        <p:spPr>
          <a:xfrm flipH="1">
            <a:off x="1333500" y="5886450"/>
            <a:ext cx="1866900" cy="42862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CBDE4475-17AA-FA3B-EC1D-E061F42B1508}"/>
              </a:ext>
            </a:extLst>
          </p:cNvPr>
          <p:cNvSpPr/>
          <p:nvPr/>
        </p:nvSpPr>
        <p:spPr>
          <a:xfrm flipH="1">
            <a:off x="5282950" y="2857500"/>
            <a:ext cx="1345311" cy="47624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008B94E4-9069-4BC8-4ED5-15C9B31E94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4959" y="1289804"/>
            <a:ext cx="2509982" cy="5438775"/>
          </a:xfrm>
          <a:prstGeom prst="rect">
            <a:avLst/>
          </a:prstGeom>
        </p:spPr>
      </p:pic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365CC3B4-E3D4-54BF-1616-61F23A152171}"/>
              </a:ext>
            </a:extLst>
          </p:cNvPr>
          <p:cNvSpPr/>
          <p:nvPr/>
        </p:nvSpPr>
        <p:spPr>
          <a:xfrm flipH="1">
            <a:off x="9686924" y="5886450"/>
            <a:ext cx="1819275" cy="42862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92723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90D84-9031-7C9C-3965-62DD536513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図 19">
            <a:extLst>
              <a:ext uri="{FF2B5EF4-FFF2-40B4-BE49-F238E27FC236}">
                <a16:creationId xmlns:a16="http://schemas.microsoft.com/office/drawing/2014/main" id="{69582D53-67BF-AAEE-D90F-0FF9840FAD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0984" y="1680075"/>
            <a:ext cx="2240279" cy="4798141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5200FBE-0EEF-67F7-1C9A-8666DA8E261D}"/>
              </a:ext>
            </a:extLst>
          </p:cNvPr>
          <p:cNvSpPr txBox="1"/>
          <p:nvPr/>
        </p:nvSpPr>
        <p:spPr>
          <a:xfrm>
            <a:off x="329184" y="420624"/>
            <a:ext cx="1133856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4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３．チャレンジ項目を決める</a:t>
            </a:r>
            <a:endParaRPr kumimoji="1" lang="ja-JP" altLang="en-US" sz="4000" b="1" dirty="0">
              <a:solidFill>
                <a:schemeClr val="tx2">
                  <a:lumMod val="90000"/>
                  <a:lumOff val="1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3391FC77-8322-4A61-8BE5-A28D4B5EA723}"/>
              </a:ext>
            </a:extLst>
          </p:cNvPr>
          <p:cNvCxnSpPr>
            <a:cxnSpLocks/>
          </p:cNvCxnSpPr>
          <p:nvPr/>
        </p:nvCxnSpPr>
        <p:spPr>
          <a:xfrm flipV="1">
            <a:off x="137160" y="1234439"/>
            <a:ext cx="6812280" cy="1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DB28268D-4710-46E8-8A08-FFBB0A55B595}"/>
              </a:ext>
            </a:extLst>
          </p:cNvPr>
          <p:cNvGrpSpPr/>
          <p:nvPr/>
        </p:nvGrpSpPr>
        <p:grpSpPr>
          <a:xfrm>
            <a:off x="813816" y="1503882"/>
            <a:ext cx="3172968" cy="4974334"/>
            <a:chOff x="0" y="0"/>
            <a:chExt cx="1529715" cy="2990850"/>
          </a:xfrm>
        </p:grpSpPr>
        <p:pic>
          <p:nvPicPr>
            <p:cNvPr id="10" name="図 9">
              <a:extLst>
                <a:ext uri="{FF2B5EF4-FFF2-40B4-BE49-F238E27FC236}">
                  <a16:creationId xmlns:a16="http://schemas.microsoft.com/office/drawing/2014/main" id="{CABBD8DB-878F-4FAE-BDDE-0CE06B7DA0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lum bright="-15000" contrast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014" t="26562" r="1846" b="22320"/>
            <a:stretch/>
          </p:blipFill>
          <p:spPr bwMode="auto">
            <a:xfrm>
              <a:off x="0" y="0"/>
              <a:ext cx="1529715" cy="2990850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1" name="角丸四角形 26">
              <a:extLst>
                <a:ext uri="{FF2B5EF4-FFF2-40B4-BE49-F238E27FC236}">
                  <a16:creationId xmlns:a16="http://schemas.microsoft.com/office/drawing/2014/main" id="{9D42A878-78B3-DE8C-AD50-FA0E7520D3A0}"/>
                </a:ext>
              </a:extLst>
            </p:cNvPr>
            <p:cNvSpPr/>
            <p:nvPr/>
          </p:nvSpPr>
          <p:spPr>
            <a:xfrm>
              <a:off x="681135" y="2038738"/>
              <a:ext cx="690465" cy="172720"/>
            </a:xfrm>
            <a:prstGeom prst="roundRect">
              <a:avLst>
                <a:gd name="adj" fmla="val 31618"/>
              </a:avLst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</p:grpSp>
      <p:sp>
        <p:nvSpPr>
          <p:cNvPr id="21" name="矢印: 左 20">
            <a:extLst>
              <a:ext uri="{FF2B5EF4-FFF2-40B4-BE49-F238E27FC236}">
                <a16:creationId xmlns:a16="http://schemas.microsoft.com/office/drawing/2014/main" id="{59207B67-F4FA-2DD3-2F0A-6BC4DAA76EC4}"/>
              </a:ext>
            </a:extLst>
          </p:cNvPr>
          <p:cNvSpPr/>
          <p:nvPr/>
        </p:nvSpPr>
        <p:spPr>
          <a:xfrm>
            <a:off x="3749381" y="4478169"/>
            <a:ext cx="1766945" cy="1120284"/>
          </a:xfrm>
          <a:prstGeom prst="lef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82DFB857-2410-F54A-943A-6D42F371DD28}"/>
              </a:ext>
            </a:extLst>
          </p:cNvPr>
          <p:cNvSpPr txBox="1"/>
          <p:nvPr/>
        </p:nvSpPr>
        <p:spPr>
          <a:xfrm>
            <a:off x="4261773" y="4767350"/>
            <a:ext cx="1618488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タップ</a:t>
            </a:r>
          </a:p>
        </p:txBody>
      </p:sp>
      <p:cxnSp>
        <p:nvCxnSpPr>
          <p:cNvPr id="26" name="直線矢印コネクタ 25">
            <a:extLst>
              <a:ext uri="{FF2B5EF4-FFF2-40B4-BE49-F238E27FC236}">
                <a16:creationId xmlns:a16="http://schemas.microsoft.com/office/drawing/2014/main" id="{26CCAC87-8D5B-B67C-7750-09BD7BDD180E}"/>
              </a:ext>
            </a:extLst>
          </p:cNvPr>
          <p:cNvCxnSpPr/>
          <p:nvPr/>
        </p:nvCxnSpPr>
        <p:spPr>
          <a:xfrm>
            <a:off x="5171884" y="3610672"/>
            <a:ext cx="1243584" cy="0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07B8E87D-FFB0-FC86-40C9-5D099839794C}"/>
              </a:ext>
            </a:extLst>
          </p:cNvPr>
          <p:cNvSpPr txBox="1"/>
          <p:nvPr/>
        </p:nvSpPr>
        <p:spPr>
          <a:xfrm>
            <a:off x="9683496" y="2156594"/>
            <a:ext cx="2340864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目標を選択</a:t>
            </a: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10BA8AF6-0C24-6BF0-23F0-5617B420C461}"/>
              </a:ext>
            </a:extLst>
          </p:cNvPr>
          <p:cNvSpPr/>
          <p:nvPr/>
        </p:nvSpPr>
        <p:spPr>
          <a:xfrm>
            <a:off x="9683496" y="1965960"/>
            <a:ext cx="2240279" cy="1033272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33" name="直線矢印コネクタ 32">
            <a:extLst>
              <a:ext uri="{FF2B5EF4-FFF2-40B4-BE49-F238E27FC236}">
                <a16:creationId xmlns:a16="http://schemas.microsoft.com/office/drawing/2014/main" id="{2FE80143-B778-31B9-544A-21E777551337}"/>
              </a:ext>
            </a:extLst>
          </p:cNvPr>
          <p:cNvCxnSpPr>
            <a:cxnSpLocks/>
          </p:cNvCxnSpPr>
          <p:nvPr/>
        </p:nvCxnSpPr>
        <p:spPr>
          <a:xfrm>
            <a:off x="10803635" y="3015996"/>
            <a:ext cx="0" cy="584324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5FE424C-B488-A160-BC94-BE86DB1C8FA0}"/>
              </a:ext>
            </a:extLst>
          </p:cNvPr>
          <p:cNvSpPr/>
          <p:nvPr/>
        </p:nvSpPr>
        <p:spPr>
          <a:xfrm>
            <a:off x="9593674" y="3562509"/>
            <a:ext cx="2520506" cy="1033272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4B5CF21-F638-5B1B-A8BC-ED4A7B467D95}"/>
              </a:ext>
            </a:extLst>
          </p:cNvPr>
          <p:cNvSpPr txBox="1"/>
          <p:nvPr/>
        </p:nvSpPr>
        <p:spPr>
          <a:xfrm>
            <a:off x="9550463" y="3758625"/>
            <a:ext cx="2606929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カラー</a:t>
            </a:r>
            <a:r>
              <a:rPr kumimoji="1" lang="ja-JP" altLang="en-US" sz="32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を選択</a:t>
            </a:r>
          </a:p>
        </p:txBody>
      </p:sp>
      <p:cxnSp>
        <p:nvCxnSpPr>
          <p:cNvPr id="40" name="直線矢印コネクタ 39">
            <a:extLst>
              <a:ext uri="{FF2B5EF4-FFF2-40B4-BE49-F238E27FC236}">
                <a16:creationId xmlns:a16="http://schemas.microsoft.com/office/drawing/2014/main" id="{56B3587F-B969-EEE2-C9C4-4F2D414F9B27}"/>
              </a:ext>
            </a:extLst>
          </p:cNvPr>
          <p:cNvCxnSpPr>
            <a:cxnSpLocks/>
          </p:cNvCxnSpPr>
          <p:nvPr/>
        </p:nvCxnSpPr>
        <p:spPr>
          <a:xfrm>
            <a:off x="10803635" y="4611380"/>
            <a:ext cx="0" cy="584324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C51F6AF0-F47C-5600-043E-F104A7A72681}"/>
              </a:ext>
            </a:extLst>
          </p:cNvPr>
          <p:cNvSpPr/>
          <p:nvPr/>
        </p:nvSpPr>
        <p:spPr>
          <a:xfrm>
            <a:off x="9550463" y="5181944"/>
            <a:ext cx="2520506" cy="1033272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715DD5B8-A31F-3FFC-355E-351DBC1A0A0B}"/>
              </a:ext>
            </a:extLst>
          </p:cNvPr>
          <p:cNvSpPr txBox="1"/>
          <p:nvPr/>
        </p:nvSpPr>
        <p:spPr>
          <a:xfrm>
            <a:off x="9550462" y="5354118"/>
            <a:ext cx="2606929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登録をタップ</a:t>
            </a:r>
          </a:p>
        </p:txBody>
      </p:sp>
    </p:spTree>
    <p:extLst>
      <p:ext uri="{BB962C8B-B14F-4D97-AF65-F5344CB8AC3E}">
        <p14:creationId xmlns:p14="http://schemas.microsoft.com/office/powerpoint/2010/main" val="6882843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B2F9BB-DC13-D0B5-9E08-18E570213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E5A4B6F-A643-DF66-4F82-838E378A3E67}"/>
              </a:ext>
            </a:extLst>
          </p:cNvPr>
          <p:cNvSpPr txBox="1"/>
          <p:nvPr/>
        </p:nvSpPr>
        <p:spPr>
          <a:xfrm>
            <a:off x="329184" y="420624"/>
            <a:ext cx="1133856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4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４．ポイントをためる</a:t>
            </a:r>
            <a:endParaRPr kumimoji="1" lang="ja-JP" altLang="en-US" sz="4000" b="1" dirty="0">
              <a:solidFill>
                <a:schemeClr val="tx2">
                  <a:lumMod val="90000"/>
                  <a:lumOff val="1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2783EBC9-5653-CE2E-C8BB-A175E948D27D}"/>
              </a:ext>
            </a:extLst>
          </p:cNvPr>
          <p:cNvCxnSpPr>
            <a:cxnSpLocks/>
          </p:cNvCxnSpPr>
          <p:nvPr/>
        </p:nvCxnSpPr>
        <p:spPr>
          <a:xfrm flipV="1">
            <a:off x="137160" y="1234439"/>
            <a:ext cx="6812280" cy="1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6B45A92-527B-F9C2-F3F1-09A74D6DCE3A}"/>
              </a:ext>
            </a:extLst>
          </p:cNvPr>
          <p:cNvGrpSpPr/>
          <p:nvPr/>
        </p:nvGrpSpPr>
        <p:grpSpPr>
          <a:xfrm>
            <a:off x="846772" y="1756409"/>
            <a:ext cx="2829116" cy="4507231"/>
            <a:chOff x="0" y="0"/>
            <a:chExt cx="1529715" cy="2990850"/>
          </a:xfrm>
        </p:grpSpPr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98FA493C-1C6D-2C2B-173A-3E46F31FAF3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lum bright="-15000" contrast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014" t="26562" r="1846" b="22320"/>
            <a:stretch/>
          </p:blipFill>
          <p:spPr bwMode="auto">
            <a:xfrm>
              <a:off x="0" y="0"/>
              <a:ext cx="1529715" cy="2990850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7" name="角丸四角形 27">
              <a:extLst>
                <a:ext uri="{FF2B5EF4-FFF2-40B4-BE49-F238E27FC236}">
                  <a16:creationId xmlns:a16="http://schemas.microsoft.com/office/drawing/2014/main" id="{3BF3142D-5D53-1239-4AB2-3AE73E71F56E}"/>
                </a:ext>
              </a:extLst>
            </p:cNvPr>
            <p:cNvSpPr/>
            <p:nvPr/>
          </p:nvSpPr>
          <p:spPr>
            <a:xfrm>
              <a:off x="1156996" y="1717040"/>
              <a:ext cx="157480" cy="213787"/>
            </a:xfrm>
            <a:prstGeom prst="roundRect">
              <a:avLst>
                <a:gd name="adj" fmla="val 27691"/>
              </a:avLst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</p:grpSp>
      <p:sp>
        <p:nvSpPr>
          <p:cNvPr id="8" name="矢印: 左 7">
            <a:extLst>
              <a:ext uri="{FF2B5EF4-FFF2-40B4-BE49-F238E27FC236}">
                <a16:creationId xmlns:a16="http://schemas.microsoft.com/office/drawing/2014/main" id="{C1FA79B4-ADFB-7216-E6E2-1FCF9DB6DB52}"/>
              </a:ext>
            </a:extLst>
          </p:cNvPr>
          <p:cNvSpPr/>
          <p:nvPr/>
        </p:nvSpPr>
        <p:spPr>
          <a:xfrm>
            <a:off x="3342901" y="3989072"/>
            <a:ext cx="1563624" cy="1105878"/>
          </a:xfrm>
          <a:prstGeom prst="lef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6AFB1565-8618-F543-D818-BC621D1BCAF4}"/>
              </a:ext>
            </a:extLst>
          </p:cNvPr>
          <p:cNvSpPr txBox="1"/>
          <p:nvPr/>
        </p:nvSpPr>
        <p:spPr>
          <a:xfrm>
            <a:off x="3543300" y="4238190"/>
            <a:ext cx="1563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タップ</a:t>
            </a:r>
          </a:p>
        </p:txBody>
      </p:sp>
      <p:cxnSp>
        <p:nvCxnSpPr>
          <p:cNvPr id="13" name="直線矢印コネクタ 12">
            <a:extLst>
              <a:ext uri="{FF2B5EF4-FFF2-40B4-BE49-F238E27FC236}">
                <a16:creationId xmlns:a16="http://schemas.microsoft.com/office/drawing/2014/main" id="{22EE8C71-DDA3-0055-3F00-296C0840D45D}"/>
              </a:ext>
            </a:extLst>
          </p:cNvPr>
          <p:cNvCxnSpPr/>
          <p:nvPr/>
        </p:nvCxnSpPr>
        <p:spPr>
          <a:xfrm>
            <a:off x="5003672" y="3627752"/>
            <a:ext cx="1243584" cy="0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図 15">
            <a:extLst>
              <a:ext uri="{FF2B5EF4-FFF2-40B4-BE49-F238E27FC236}">
                <a16:creationId xmlns:a16="http://schemas.microsoft.com/office/drawing/2014/main" id="{E83E714B-2FDA-449C-0540-E5B16DCE2E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9440" y="1573529"/>
            <a:ext cx="2376581" cy="5143166"/>
          </a:xfrm>
          <a:prstGeom prst="rect">
            <a:avLst/>
          </a:prstGeom>
        </p:spPr>
      </p:pic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FD1CCFA-BC1F-60C5-0159-D120D737B1BB}"/>
              </a:ext>
            </a:extLst>
          </p:cNvPr>
          <p:cNvSpPr/>
          <p:nvPr/>
        </p:nvSpPr>
        <p:spPr>
          <a:xfrm>
            <a:off x="7333488" y="4268968"/>
            <a:ext cx="841248" cy="32132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矢印: 左 18">
            <a:extLst>
              <a:ext uri="{FF2B5EF4-FFF2-40B4-BE49-F238E27FC236}">
                <a16:creationId xmlns:a16="http://schemas.microsoft.com/office/drawing/2014/main" id="{01EFCD2D-E522-F05C-FD97-24038AFDA034}"/>
              </a:ext>
            </a:extLst>
          </p:cNvPr>
          <p:cNvSpPr/>
          <p:nvPr/>
        </p:nvSpPr>
        <p:spPr>
          <a:xfrm>
            <a:off x="8333680" y="3824064"/>
            <a:ext cx="1563624" cy="1105878"/>
          </a:xfrm>
          <a:prstGeom prst="lef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239A9AB6-AAB7-E53C-34A9-2D8A4D91CF71}"/>
              </a:ext>
            </a:extLst>
          </p:cNvPr>
          <p:cNvSpPr txBox="1"/>
          <p:nvPr/>
        </p:nvSpPr>
        <p:spPr>
          <a:xfrm>
            <a:off x="8558784" y="4038135"/>
            <a:ext cx="15636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タップ</a:t>
            </a:r>
          </a:p>
          <a:p>
            <a:endParaRPr lang="en-US" altLang="ja-JP" sz="3200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ja-JP" altLang="en-US" sz="3200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81804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6FF7F2B5-C8F9-87E3-3309-9BF567727F38}"/>
              </a:ext>
            </a:extLst>
          </p:cNvPr>
          <p:cNvSpPr/>
          <p:nvPr/>
        </p:nvSpPr>
        <p:spPr>
          <a:xfrm>
            <a:off x="897064" y="1977484"/>
            <a:ext cx="4946904" cy="8046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858BD24-9D90-36B0-904B-30C5B2CF49D2}"/>
              </a:ext>
            </a:extLst>
          </p:cNvPr>
          <p:cNvSpPr txBox="1"/>
          <p:nvPr/>
        </p:nvSpPr>
        <p:spPr>
          <a:xfrm>
            <a:off x="329184" y="420624"/>
            <a:ext cx="1133856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4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１</a:t>
            </a:r>
            <a:r>
              <a:rPr kumimoji="1" lang="en-US" altLang="ja-JP" sz="4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.</a:t>
            </a:r>
            <a:r>
              <a:rPr kumimoji="1" lang="ja-JP" altLang="en-US" sz="4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アプリをインストールする</a:t>
            </a:r>
          </a:p>
        </p:txBody>
      </p: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EDDC5918-BDDB-4FC6-BD10-2A03EC113CCA}"/>
              </a:ext>
            </a:extLst>
          </p:cNvPr>
          <p:cNvCxnSpPr>
            <a:cxnSpLocks/>
          </p:cNvCxnSpPr>
          <p:nvPr/>
        </p:nvCxnSpPr>
        <p:spPr>
          <a:xfrm flipV="1">
            <a:off x="137160" y="1234439"/>
            <a:ext cx="6812280" cy="1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図 13">
            <a:extLst>
              <a:ext uri="{FF2B5EF4-FFF2-40B4-BE49-F238E27FC236}">
                <a16:creationId xmlns:a16="http://schemas.microsoft.com/office/drawing/2014/main" id="{B01F7F38-BA44-A46D-7BB6-A5F749FF44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0935" y="3209547"/>
            <a:ext cx="2414014" cy="2414014"/>
          </a:xfrm>
          <a:prstGeom prst="rect">
            <a:avLst/>
          </a:prstGeom>
        </p:spPr>
      </p:pic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DF776FE5-8772-5F9B-6EB6-10C8902B1346}"/>
              </a:ext>
            </a:extLst>
          </p:cNvPr>
          <p:cNvSpPr txBox="1"/>
          <p:nvPr/>
        </p:nvSpPr>
        <p:spPr>
          <a:xfrm>
            <a:off x="1249108" y="2118199"/>
            <a:ext cx="4425696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en-US" altLang="ja-JP" sz="28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Android</a:t>
            </a:r>
            <a:r>
              <a:rPr kumimoji="1" lang="ja-JP" altLang="en-US" sz="28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の方はこちら↓</a:t>
            </a: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0AC775FF-899B-62B3-6F24-D1FE835269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6056" y="3209547"/>
            <a:ext cx="2415600" cy="24156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2A53A66E-E3B8-788D-D9B3-9D72F2E1E58A}"/>
              </a:ext>
            </a:extLst>
          </p:cNvPr>
          <p:cNvSpPr/>
          <p:nvPr/>
        </p:nvSpPr>
        <p:spPr>
          <a:xfrm>
            <a:off x="6164963" y="1977484"/>
            <a:ext cx="4946904" cy="8046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19EAEFFF-4EC1-891A-D196-5F131E4B7738}"/>
              </a:ext>
            </a:extLst>
          </p:cNvPr>
          <p:cNvSpPr txBox="1"/>
          <p:nvPr/>
        </p:nvSpPr>
        <p:spPr>
          <a:xfrm>
            <a:off x="6718364" y="2118199"/>
            <a:ext cx="4224528" cy="80021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iPhone</a:t>
            </a:r>
            <a:r>
              <a:rPr lang="ja-JP" altLang="en-US" sz="28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の方はこちら↓</a:t>
            </a:r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018130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DFA229-F2A0-9D91-E7D1-058823A62E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2B534B-D18B-36FF-8918-11B228286699}"/>
              </a:ext>
            </a:extLst>
          </p:cNvPr>
          <p:cNvSpPr txBox="1"/>
          <p:nvPr/>
        </p:nvSpPr>
        <p:spPr>
          <a:xfrm>
            <a:off x="329184" y="420624"/>
            <a:ext cx="1133856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4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ポイントをためる時の注意</a:t>
            </a:r>
            <a:endParaRPr kumimoji="1" lang="ja-JP" altLang="en-US" sz="4000" b="1" dirty="0">
              <a:solidFill>
                <a:schemeClr val="tx2">
                  <a:lumMod val="90000"/>
                  <a:lumOff val="1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2748ECE8-CB95-24BF-0F8E-CA8F022EF31B}"/>
              </a:ext>
            </a:extLst>
          </p:cNvPr>
          <p:cNvCxnSpPr>
            <a:cxnSpLocks/>
          </p:cNvCxnSpPr>
          <p:nvPr/>
        </p:nvCxnSpPr>
        <p:spPr>
          <a:xfrm flipV="1">
            <a:off x="137160" y="1234439"/>
            <a:ext cx="6812280" cy="1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図 8">
            <a:extLst>
              <a:ext uri="{FF2B5EF4-FFF2-40B4-BE49-F238E27FC236}">
                <a16:creationId xmlns:a16="http://schemas.microsoft.com/office/drawing/2014/main" id="{E4911862-62A2-FE2E-98CD-1451FC4CCA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2" t="12788" r="11800" b="4237"/>
          <a:stretch>
            <a:fillRect/>
          </a:stretch>
        </p:blipFill>
        <p:spPr>
          <a:xfrm>
            <a:off x="598457" y="3041463"/>
            <a:ext cx="1335025" cy="1138417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5804983-7343-1861-6B11-B75C359E407B}"/>
              </a:ext>
            </a:extLst>
          </p:cNvPr>
          <p:cNvSpPr txBox="1"/>
          <p:nvPr/>
        </p:nvSpPr>
        <p:spPr>
          <a:xfrm>
            <a:off x="2405539" y="2429362"/>
            <a:ext cx="940707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</a:t>
            </a:r>
            <a:r>
              <a:rPr kumimoji="1" lang="ja-JP" altLang="en-US" sz="44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週間</a:t>
            </a:r>
            <a:r>
              <a:rPr kumimoji="1" lang="ja-JP" altLang="en-US" sz="44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を過ぎるとポイントが獲得</a:t>
            </a:r>
            <a:endParaRPr kumimoji="1" lang="en-US" altLang="ja-JP" sz="4400" b="1" dirty="0">
              <a:solidFill>
                <a:schemeClr val="tx2">
                  <a:lumMod val="90000"/>
                  <a:lumOff val="1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44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できなくなります。</a:t>
            </a:r>
            <a:endParaRPr kumimoji="1" lang="en-US" altLang="ja-JP" sz="4400" b="1" dirty="0">
              <a:solidFill>
                <a:schemeClr val="tx2">
                  <a:lumMod val="90000"/>
                  <a:lumOff val="1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44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忘れないように</a:t>
            </a:r>
            <a:r>
              <a:rPr lang="ja-JP" altLang="en-US" sz="44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毎日</a:t>
            </a:r>
            <a:r>
              <a:rPr lang="ja-JP" altLang="en-US" sz="44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もしくは</a:t>
            </a:r>
            <a:r>
              <a:rPr lang="en-US" altLang="ja-JP" sz="44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</a:t>
            </a:r>
            <a:r>
              <a:rPr lang="ja-JP" altLang="en-US" sz="44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週間</a:t>
            </a:r>
            <a:endParaRPr lang="en-US" altLang="ja-JP" sz="4400" b="1" dirty="0">
              <a:solidFill>
                <a:srgbClr val="FF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44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ごとにポイントを獲得してください！</a:t>
            </a:r>
            <a:endParaRPr kumimoji="1" lang="ja-JP" altLang="en-US" sz="4400" b="1" dirty="0">
              <a:solidFill>
                <a:schemeClr val="tx2">
                  <a:lumMod val="90000"/>
                  <a:lumOff val="1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415013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D00725-0962-0324-13F0-9A1594C38E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5658E75-1ADD-F7F0-0929-817EFF0490AB}"/>
              </a:ext>
            </a:extLst>
          </p:cNvPr>
          <p:cNvSpPr txBox="1"/>
          <p:nvPr/>
        </p:nvSpPr>
        <p:spPr>
          <a:xfrm>
            <a:off x="329184" y="420624"/>
            <a:ext cx="1133856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4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アプリのおすすめポイント</a:t>
            </a:r>
          </a:p>
        </p:txBody>
      </p: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6AB6ED53-AE90-4983-BD16-40C73D0CAAD6}"/>
              </a:ext>
            </a:extLst>
          </p:cNvPr>
          <p:cNvCxnSpPr>
            <a:cxnSpLocks/>
          </p:cNvCxnSpPr>
          <p:nvPr/>
        </p:nvCxnSpPr>
        <p:spPr>
          <a:xfrm flipV="1">
            <a:off x="137160" y="1234439"/>
            <a:ext cx="6812280" cy="1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982C741-6649-134F-4268-CF7AEAF61D4D}"/>
              </a:ext>
            </a:extLst>
          </p:cNvPr>
          <p:cNvSpPr txBox="1"/>
          <p:nvPr/>
        </p:nvSpPr>
        <p:spPr>
          <a:xfrm>
            <a:off x="800144" y="2108466"/>
            <a:ext cx="1050540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★毎日の歩数を記録できる</a:t>
            </a:r>
            <a:endParaRPr kumimoji="1" lang="en-US" altLang="ja-JP" sz="3600" b="1" dirty="0">
              <a:solidFill>
                <a:schemeClr val="tx2">
                  <a:lumMod val="90000"/>
                  <a:lumOff val="1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sz="3600" b="1" dirty="0">
              <a:solidFill>
                <a:schemeClr val="tx2">
                  <a:lumMod val="90000"/>
                  <a:lumOff val="1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★歩数に応じてポイントが加算！</a:t>
            </a:r>
            <a:endParaRPr lang="en-US" altLang="ja-JP" sz="3600" b="1" dirty="0">
              <a:solidFill>
                <a:schemeClr val="tx2">
                  <a:lumMod val="90000"/>
                  <a:lumOff val="1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（</a:t>
            </a:r>
            <a:r>
              <a:rPr kumimoji="1" lang="en-US" altLang="ja-JP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6,000</a:t>
            </a:r>
            <a:r>
              <a:rPr kumimoji="1" lang="ja-JP" altLang="en-US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歩で</a:t>
            </a:r>
            <a:r>
              <a:rPr kumimoji="1" lang="en-US" altLang="ja-JP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</a:t>
            </a:r>
            <a:r>
              <a:rPr kumimoji="1" lang="ja-JP" altLang="en-US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ポイント、１０</a:t>
            </a:r>
            <a:r>
              <a:rPr kumimoji="1" lang="en-US" altLang="ja-JP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,</a:t>
            </a:r>
            <a:r>
              <a:rPr kumimoji="1" lang="ja-JP" altLang="en-US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０００歩で</a:t>
            </a:r>
            <a:r>
              <a:rPr kumimoji="1" lang="en-US" altLang="ja-JP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</a:t>
            </a:r>
            <a:r>
              <a:rPr kumimoji="1" lang="ja-JP" altLang="en-US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ポイント）</a:t>
            </a:r>
            <a:endParaRPr kumimoji="1" lang="en-US" altLang="ja-JP" sz="3600" b="1" dirty="0">
              <a:solidFill>
                <a:schemeClr val="tx2">
                  <a:lumMod val="90000"/>
                  <a:lumOff val="1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3600" b="1" dirty="0">
              <a:solidFill>
                <a:schemeClr val="tx2">
                  <a:lumMod val="90000"/>
                  <a:lumOff val="1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★体重や血圧、健診状況を記録できる</a:t>
            </a:r>
            <a:endParaRPr kumimoji="1" lang="en-US" altLang="ja-JP" sz="3600" b="1" dirty="0">
              <a:solidFill>
                <a:schemeClr val="tx2">
                  <a:lumMod val="90000"/>
                  <a:lumOff val="1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570E95B5-CB35-D5CE-FCCD-8600D8660E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5993">
            <a:off x="8555618" y="614331"/>
            <a:ext cx="2725148" cy="1786283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71189F19-A414-8FEE-6430-88778BF6B4E3}"/>
              </a:ext>
            </a:extLst>
          </p:cNvPr>
          <p:cNvSpPr txBox="1"/>
          <p:nvPr/>
        </p:nvSpPr>
        <p:spPr>
          <a:xfrm>
            <a:off x="2140745" y="5524786"/>
            <a:ext cx="10212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400" b="1" dirty="0">
                <a:solidFill>
                  <a:schemeClr val="accent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ぜひアプリをご活用ください！</a:t>
            </a:r>
          </a:p>
        </p:txBody>
      </p:sp>
    </p:spTree>
    <p:extLst>
      <p:ext uri="{BB962C8B-B14F-4D97-AF65-F5344CB8AC3E}">
        <p14:creationId xmlns:p14="http://schemas.microsoft.com/office/powerpoint/2010/main" val="2821204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A4CAB2-DD48-7917-0B9D-9E5C99D1ED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4BF3F070-D830-8BBF-1B6B-825BA95BF586}"/>
              </a:ext>
            </a:extLst>
          </p:cNvPr>
          <p:cNvSpPr/>
          <p:nvPr/>
        </p:nvSpPr>
        <p:spPr>
          <a:xfrm>
            <a:off x="5955606" y="133350"/>
            <a:ext cx="6064944" cy="89535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57150"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85BB12A2-280F-250A-1421-EBBB3DFE94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50" y="1315974"/>
            <a:ext cx="2495938" cy="5401467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4B296BA-7B75-CD71-01E9-D1D5136B75AE}"/>
              </a:ext>
            </a:extLst>
          </p:cNvPr>
          <p:cNvSpPr txBox="1"/>
          <p:nvPr/>
        </p:nvSpPr>
        <p:spPr>
          <a:xfrm>
            <a:off x="329184" y="420624"/>
            <a:ext cx="1133856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4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２．登録する</a:t>
            </a:r>
            <a:endParaRPr kumimoji="1" lang="ja-JP" altLang="en-US" sz="4000" b="1" dirty="0">
              <a:solidFill>
                <a:schemeClr val="tx2">
                  <a:lumMod val="90000"/>
                  <a:lumOff val="1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65531194-904C-2D70-2896-7F70F86FAF96}"/>
              </a:ext>
            </a:extLst>
          </p:cNvPr>
          <p:cNvCxnSpPr>
            <a:cxnSpLocks/>
          </p:cNvCxnSpPr>
          <p:nvPr/>
        </p:nvCxnSpPr>
        <p:spPr>
          <a:xfrm flipV="1">
            <a:off x="185039" y="1156649"/>
            <a:ext cx="6812280" cy="1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72E216A-0998-CFCB-2865-8C8EB2B5F3E3}"/>
              </a:ext>
            </a:extLst>
          </p:cNvPr>
          <p:cNvSpPr/>
          <p:nvPr/>
        </p:nvSpPr>
        <p:spPr>
          <a:xfrm>
            <a:off x="857249" y="4820412"/>
            <a:ext cx="1781175" cy="33261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A4B39C32-E53D-F526-8121-EC1875A02BB5}"/>
              </a:ext>
            </a:extLst>
          </p:cNvPr>
          <p:cNvSpPr/>
          <p:nvPr/>
        </p:nvSpPr>
        <p:spPr>
          <a:xfrm>
            <a:off x="6264764" y="420624"/>
            <a:ext cx="1097280" cy="4106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D7E3826-5841-0323-47A7-53314CDF03D1}"/>
              </a:ext>
            </a:extLst>
          </p:cNvPr>
          <p:cNvSpPr txBox="1"/>
          <p:nvPr/>
        </p:nvSpPr>
        <p:spPr>
          <a:xfrm>
            <a:off x="7362044" y="259330"/>
            <a:ext cx="7753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をタップしてください</a:t>
            </a:r>
          </a:p>
        </p:txBody>
      </p:sp>
      <p:pic>
        <p:nvPicPr>
          <p:cNvPr id="19" name="図 18">
            <a:extLst>
              <a:ext uri="{FF2B5EF4-FFF2-40B4-BE49-F238E27FC236}">
                <a16:creationId xmlns:a16="http://schemas.microsoft.com/office/drawing/2014/main" id="{81DE0CB5-6D84-DCC9-CD49-E52A1C0E09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09"/>
          <a:stretch>
            <a:fillRect/>
          </a:stretch>
        </p:blipFill>
        <p:spPr>
          <a:xfrm>
            <a:off x="4728074" y="1315974"/>
            <a:ext cx="2693214" cy="5309131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FE93F0BC-92BA-3D92-70E7-F9C3BB91C8AF}"/>
              </a:ext>
            </a:extLst>
          </p:cNvPr>
          <p:cNvSpPr/>
          <p:nvPr/>
        </p:nvSpPr>
        <p:spPr>
          <a:xfrm>
            <a:off x="5419725" y="5768025"/>
            <a:ext cx="1314451" cy="21367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2" name="直線矢印コネクタ 21">
            <a:extLst>
              <a:ext uri="{FF2B5EF4-FFF2-40B4-BE49-F238E27FC236}">
                <a16:creationId xmlns:a16="http://schemas.microsoft.com/office/drawing/2014/main" id="{9B90C1C6-D11A-929F-D15A-C3E367BDD04C}"/>
              </a:ext>
            </a:extLst>
          </p:cNvPr>
          <p:cNvCxnSpPr>
            <a:cxnSpLocks/>
          </p:cNvCxnSpPr>
          <p:nvPr/>
        </p:nvCxnSpPr>
        <p:spPr>
          <a:xfrm>
            <a:off x="3304970" y="4060429"/>
            <a:ext cx="1292138" cy="0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図 2">
            <a:extLst>
              <a:ext uri="{FF2B5EF4-FFF2-40B4-BE49-F238E27FC236}">
                <a16:creationId xmlns:a16="http://schemas.microsoft.com/office/drawing/2014/main" id="{C2183731-179F-B136-DDFD-41C6211DCD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09"/>
          <a:stretch>
            <a:fillRect/>
          </a:stretch>
        </p:blipFill>
        <p:spPr>
          <a:xfrm>
            <a:off x="9106130" y="1289539"/>
            <a:ext cx="2693214" cy="5309131"/>
          </a:xfrm>
          <a:prstGeom prst="rect">
            <a:avLst/>
          </a:prstGeom>
        </p:spPr>
      </p:pic>
      <p:cxnSp>
        <p:nvCxnSpPr>
          <p:cNvPr id="7" name="直線矢印コネクタ 6">
            <a:extLst>
              <a:ext uri="{FF2B5EF4-FFF2-40B4-BE49-F238E27FC236}">
                <a16:creationId xmlns:a16="http://schemas.microsoft.com/office/drawing/2014/main" id="{1A0159E1-D4AB-72F0-7EFE-D92871EF8D53}"/>
              </a:ext>
            </a:extLst>
          </p:cNvPr>
          <p:cNvCxnSpPr>
            <a:cxnSpLocks/>
          </p:cNvCxnSpPr>
          <p:nvPr/>
        </p:nvCxnSpPr>
        <p:spPr>
          <a:xfrm>
            <a:off x="7695940" y="4060429"/>
            <a:ext cx="1292138" cy="0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1A6238D-4106-AB79-914A-46FD3E491EFE}"/>
              </a:ext>
            </a:extLst>
          </p:cNvPr>
          <p:cNvSpPr/>
          <p:nvPr/>
        </p:nvSpPr>
        <p:spPr>
          <a:xfrm>
            <a:off x="9886000" y="5768025"/>
            <a:ext cx="1229675" cy="21367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37503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122CF9-00E8-D7C5-9C3B-D453A349F6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39B760BD-A816-2299-B9E8-CF7B5F2C7956}"/>
              </a:ext>
            </a:extLst>
          </p:cNvPr>
          <p:cNvGrpSpPr/>
          <p:nvPr/>
        </p:nvGrpSpPr>
        <p:grpSpPr>
          <a:xfrm>
            <a:off x="7705725" y="1415783"/>
            <a:ext cx="3412522" cy="5021589"/>
            <a:chOff x="0" y="0"/>
            <a:chExt cx="1641475" cy="3037840"/>
          </a:xfrm>
        </p:grpSpPr>
        <p:pic>
          <p:nvPicPr>
            <p:cNvPr id="11" name="図 10">
              <a:extLst>
                <a:ext uri="{FF2B5EF4-FFF2-40B4-BE49-F238E27FC236}">
                  <a16:creationId xmlns:a16="http://schemas.microsoft.com/office/drawing/2014/main" id="{8E3C79F1-EC36-64C7-2237-A42AC8180CE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641475" cy="303784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</p:pic>
        <p:sp>
          <p:nvSpPr>
            <p:cNvPr id="12" name="角丸四角形 11">
              <a:extLst>
                <a:ext uri="{FF2B5EF4-FFF2-40B4-BE49-F238E27FC236}">
                  <a16:creationId xmlns:a16="http://schemas.microsoft.com/office/drawing/2014/main" id="{397DF5F9-279D-3F8F-FB0C-CDE24EBE33BB}"/>
                </a:ext>
              </a:extLst>
            </p:cNvPr>
            <p:cNvSpPr/>
            <p:nvPr/>
          </p:nvSpPr>
          <p:spPr>
            <a:xfrm>
              <a:off x="402610" y="2790968"/>
              <a:ext cx="825690" cy="200106"/>
            </a:xfrm>
            <a:prstGeom prst="roundRect">
              <a:avLst>
                <a:gd name="adj" fmla="val 28917"/>
              </a:avLst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</p:grpSp>
      <p:pic>
        <p:nvPicPr>
          <p:cNvPr id="9" name="図 8">
            <a:extLst>
              <a:ext uri="{FF2B5EF4-FFF2-40B4-BE49-F238E27FC236}">
                <a16:creationId xmlns:a16="http://schemas.microsoft.com/office/drawing/2014/main" id="{57540CC1-2167-AC29-7D57-2944E7F1A5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9350" y="1341079"/>
            <a:ext cx="2405639" cy="5206050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9C85FCA-803B-60F8-0C4A-00F33410B7E0}"/>
              </a:ext>
            </a:extLst>
          </p:cNvPr>
          <p:cNvSpPr/>
          <p:nvPr/>
        </p:nvSpPr>
        <p:spPr>
          <a:xfrm>
            <a:off x="5955606" y="133350"/>
            <a:ext cx="6064944" cy="89535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57150"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36F91A2-AA94-4945-A2B9-E91F09F40CAF}"/>
              </a:ext>
            </a:extLst>
          </p:cNvPr>
          <p:cNvSpPr txBox="1"/>
          <p:nvPr/>
        </p:nvSpPr>
        <p:spPr>
          <a:xfrm>
            <a:off x="329184" y="420624"/>
            <a:ext cx="1133856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4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２．登録する</a:t>
            </a:r>
            <a:endParaRPr kumimoji="1" lang="ja-JP" altLang="en-US" sz="4000" b="1" dirty="0">
              <a:solidFill>
                <a:schemeClr val="tx2">
                  <a:lumMod val="90000"/>
                  <a:lumOff val="1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2919EB2D-25C6-978E-47B3-1DCC5E7BDE43}"/>
              </a:ext>
            </a:extLst>
          </p:cNvPr>
          <p:cNvCxnSpPr>
            <a:cxnSpLocks/>
          </p:cNvCxnSpPr>
          <p:nvPr/>
        </p:nvCxnSpPr>
        <p:spPr>
          <a:xfrm flipV="1">
            <a:off x="185039" y="1156649"/>
            <a:ext cx="6812280" cy="1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A067809-4D94-2F6B-418E-9F82EF446CF9}"/>
              </a:ext>
            </a:extLst>
          </p:cNvPr>
          <p:cNvSpPr/>
          <p:nvPr/>
        </p:nvSpPr>
        <p:spPr>
          <a:xfrm>
            <a:off x="2847975" y="5781675"/>
            <a:ext cx="1123950" cy="23887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9FE100D3-BA52-82C2-700E-493D85893BCD}"/>
              </a:ext>
            </a:extLst>
          </p:cNvPr>
          <p:cNvSpPr/>
          <p:nvPr/>
        </p:nvSpPr>
        <p:spPr>
          <a:xfrm>
            <a:off x="6264764" y="420624"/>
            <a:ext cx="1097280" cy="4106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F6984C76-6F38-FDCC-456B-190BF0A4BE55}"/>
              </a:ext>
            </a:extLst>
          </p:cNvPr>
          <p:cNvSpPr txBox="1"/>
          <p:nvPr/>
        </p:nvSpPr>
        <p:spPr>
          <a:xfrm>
            <a:off x="7362044" y="259330"/>
            <a:ext cx="7753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をタップしてください</a:t>
            </a: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BD523BCC-ABE0-D191-5CC9-25D5F119FE52}"/>
              </a:ext>
            </a:extLst>
          </p:cNvPr>
          <p:cNvSpPr/>
          <p:nvPr/>
        </p:nvSpPr>
        <p:spPr>
          <a:xfrm>
            <a:off x="8542726" y="6020552"/>
            <a:ext cx="1716557" cy="33951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2" name="直線矢印コネクタ 21">
            <a:extLst>
              <a:ext uri="{FF2B5EF4-FFF2-40B4-BE49-F238E27FC236}">
                <a16:creationId xmlns:a16="http://schemas.microsoft.com/office/drawing/2014/main" id="{7A29AD7D-C659-24B0-D5FD-FE66D44E3D40}"/>
              </a:ext>
            </a:extLst>
          </p:cNvPr>
          <p:cNvCxnSpPr>
            <a:cxnSpLocks/>
          </p:cNvCxnSpPr>
          <p:nvPr/>
        </p:nvCxnSpPr>
        <p:spPr>
          <a:xfrm>
            <a:off x="5829095" y="3901582"/>
            <a:ext cx="1292138" cy="0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58875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043092-0C1E-0EBE-BE51-CA445F7E1A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E9B23DE-11C4-D9AF-4DBB-4FD4AA984261}"/>
              </a:ext>
            </a:extLst>
          </p:cNvPr>
          <p:cNvSpPr txBox="1"/>
          <p:nvPr/>
        </p:nvSpPr>
        <p:spPr>
          <a:xfrm>
            <a:off x="329184" y="420624"/>
            <a:ext cx="1133856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4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２．登録する</a:t>
            </a:r>
            <a:endParaRPr kumimoji="1" lang="ja-JP" altLang="en-US" sz="4000" b="1" dirty="0">
              <a:solidFill>
                <a:schemeClr val="tx2">
                  <a:lumMod val="90000"/>
                  <a:lumOff val="1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A854569C-BBAC-49B7-3861-DD2CA53E708F}"/>
              </a:ext>
            </a:extLst>
          </p:cNvPr>
          <p:cNvCxnSpPr>
            <a:cxnSpLocks/>
          </p:cNvCxnSpPr>
          <p:nvPr/>
        </p:nvCxnSpPr>
        <p:spPr>
          <a:xfrm flipV="1">
            <a:off x="137160" y="1234439"/>
            <a:ext cx="6812280" cy="1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75C1FD9B-7578-93AA-7743-DACBAA2D94C7}"/>
              </a:ext>
            </a:extLst>
          </p:cNvPr>
          <p:cNvGrpSpPr/>
          <p:nvPr/>
        </p:nvGrpSpPr>
        <p:grpSpPr>
          <a:xfrm>
            <a:off x="1566208" y="1551382"/>
            <a:ext cx="3624644" cy="4885994"/>
            <a:chOff x="0" y="0"/>
            <a:chExt cx="1733550" cy="3041015"/>
          </a:xfrm>
        </p:grpSpPr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B1009358-348F-4595-DF8F-CDCBF66DF0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3550" cy="304101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</p:pic>
        <p:sp>
          <p:nvSpPr>
            <p:cNvPr id="7" name="角丸四角形 10">
              <a:extLst>
                <a:ext uri="{FF2B5EF4-FFF2-40B4-BE49-F238E27FC236}">
                  <a16:creationId xmlns:a16="http://schemas.microsoft.com/office/drawing/2014/main" id="{E2B09940-9A6D-C926-33E6-AEFEB9E0D835}"/>
                </a:ext>
              </a:extLst>
            </p:cNvPr>
            <p:cNvSpPr/>
            <p:nvPr/>
          </p:nvSpPr>
          <p:spPr>
            <a:xfrm>
              <a:off x="39757" y="427383"/>
              <a:ext cx="1619250" cy="1762125"/>
            </a:xfrm>
            <a:prstGeom prst="roundRect">
              <a:avLst>
                <a:gd name="adj" fmla="val 9020"/>
              </a:avLst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8" name="角丸四角形 12">
              <a:extLst>
                <a:ext uri="{FF2B5EF4-FFF2-40B4-BE49-F238E27FC236}">
                  <a16:creationId xmlns:a16="http://schemas.microsoft.com/office/drawing/2014/main" id="{2B53BCBE-7AC2-DEC0-1F3F-0AA1A3CADD54}"/>
                </a:ext>
              </a:extLst>
            </p:cNvPr>
            <p:cNvSpPr/>
            <p:nvPr/>
          </p:nvSpPr>
          <p:spPr>
            <a:xfrm>
              <a:off x="470847" y="2613547"/>
              <a:ext cx="757451" cy="218691"/>
            </a:xfrm>
            <a:prstGeom prst="roundRect">
              <a:avLst>
                <a:gd name="adj" fmla="val 26051"/>
              </a:avLst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</p:grpSp>
      <p:cxnSp>
        <p:nvCxnSpPr>
          <p:cNvPr id="23" name="直線矢印コネクタ 22">
            <a:extLst>
              <a:ext uri="{FF2B5EF4-FFF2-40B4-BE49-F238E27FC236}">
                <a16:creationId xmlns:a16="http://schemas.microsoft.com/office/drawing/2014/main" id="{258330BD-8E82-9657-017B-EAB415F3E3BB}"/>
              </a:ext>
            </a:extLst>
          </p:cNvPr>
          <p:cNvCxnSpPr/>
          <p:nvPr/>
        </p:nvCxnSpPr>
        <p:spPr>
          <a:xfrm>
            <a:off x="4882896" y="2697480"/>
            <a:ext cx="1115568" cy="0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9F4F23B1-2DD7-F5EF-2E3F-11E0DCA5C057}"/>
              </a:ext>
            </a:extLst>
          </p:cNvPr>
          <p:cNvSpPr txBox="1"/>
          <p:nvPr/>
        </p:nvSpPr>
        <p:spPr>
          <a:xfrm>
            <a:off x="6096000" y="2399038"/>
            <a:ext cx="3739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「自治体版」を選択</a:t>
            </a:r>
            <a:endParaRPr kumimoji="1" lang="ja-JP" altLang="en-US" sz="2800" b="1" dirty="0">
              <a:solidFill>
                <a:schemeClr val="tx2">
                  <a:lumMod val="90000"/>
                  <a:lumOff val="1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cxnSp>
        <p:nvCxnSpPr>
          <p:cNvPr id="25" name="直線矢印コネクタ 24">
            <a:extLst>
              <a:ext uri="{FF2B5EF4-FFF2-40B4-BE49-F238E27FC236}">
                <a16:creationId xmlns:a16="http://schemas.microsoft.com/office/drawing/2014/main" id="{856EBD81-5A2E-AAA7-2F7E-991290C468AC}"/>
              </a:ext>
            </a:extLst>
          </p:cNvPr>
          <p:cNvCxnSpPr/>
          <p:nvPr/>
        </p:nvCxnSpPr>
        <p:spPr>
          <a:xfrm>
            <a:off x="4882896" y="3429000"/>
            <a:ext cx="1115568" cy="0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直線矢印コネクタ 25">
            <a:extLst>
              <a:ext uri="{FF2B5EF4-FFF2-40B4-BE49-F238E27FC236}">
                <a16:creationId xmlns:a16="http://schemas.microsoft.com/office/drawing/2014/main" id="{4841EE72-AEBC-89B1-952A-1E4A1B68B2EF}"/>
              </a:ext>
            </a:extLst>
          </p:cNvPr>
          <p:cNvCxnSpPr/>
          <p:nvPr/>
        </p:nvCxnSpPr>
        <p:spPr>
          <a:xfrm>
            <a:off x="4882896" y="4130040"/>
            <a:ext cx="1115568" cy="0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直線矢印コネクタ 26">
            <a:extLst>
              <a:ext uri="{FF2B5EF4-FFF2-40B4-BE49-F238E27FC236}">
                <a16:creationId xmlns:a16="http://schemas.microsoft.com/office/drawing/2014/main" id="{6C920884-F266-3C9A-6454-F98E18ED2782}"/>
              </a:ext>
            </a:extLst>
          </p:cNvPr>
          <p:cNvCxnSpPr/>
          <p:nvPr/>
        </p:nvCxnSpPr>
        <p:spPr>
          <a:xfrm>
            <a:off x="4882896" y="4821936"/>
            <a:ext cx="1115568" cy="0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04B9C97F-9E09-A8BD-DA36-778DC853AF93}"/>
              </a:ext>
            </a:extLst>
          </p:cNvPr>
          <p:cNvSpPr txBox="1"/>
          <p:nvPr/>
        </p:nvSpPr>
        <p:spPr>
          <a:xfrm>
            <a:off x="6125576" y="3080166"/>
            <a:ext cx="3739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「愛西市」を選択</a:t>
            </a:r>
            <a:endParaRPr kumimoji="1" lang="ja-JP" altLang="en-US" sz="2800" b="1" dirty="0">
              <a:solidFill>
                <a:schemeClr val="tx2">
                  <a:lumMod val="90000"/>
                  <a:lumOff val="1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0EC6C090-A937-2316-1623-8606C3D1F225}"/>
              </a:ext>
            </a:extLst>
          </p:cNvPr>
          <p:cNvSpPr txBox="1"/>
          <p:nvPr/>
        </p:nvSpPr>
        <p:spPr>
          <a:xfrm>
            <a:off x="6096000" y="3769076"/>
            <a:ext cx="3739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「在住」を選択</a:t>
            </a:r>
            <a:endParaRPr kumimoji="1" lang="ja-JP" altLang="en-US" sz="2800" b="1" dirty="0">
              <a:solidFill>
                <a:schemeClr val="tx2">
                  <a:lumMod val="90000"/>
                  <a:lumOff val="1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FECA8399-2DAA-EB77-F783-053B11DC219A}"/>
              </a:ext>
            </a:extLst>
          </p:cNvPr>
          <p:cNvSpPr txBox="1"/>
          <p:nvPr/>
        </p:nvSpPr>
        <p:spPr>
          <a:xfrm>
            <a:off x="6096000" y="4546040"/>
            <a:ext cx="3739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「該当する年齢」を選択</a:t>
            </a:r>
            <a:endParaRPr kumimoji="1" lang="ja-JP" altLang="en-US" sz="2800" b="1" dirty="0">
              <a:solidFill>
                <a:schemeClr val="tx2">
                  <a:lumMod val="90000"/>
                  <a:lumOff val="1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4" name="矢印: 右 33">
            <a:extLst>
              <a:ext uri="{FF2B5EF4-FFF2-40B4-BE49-F238E27FC236}">
                <a16:creationId xmlns:a16="http://schemas.microsoft.com/office/drawing/2014/main" id="{F7D1BC49-89BE-3590-D7FE-5C2E6DB16F32}"/>
              </a:ext>
            </a:extLst>
          </p:cNvPr>
          <p:cNvSpPr/>
          <p:nvPr/>
        </p:nvSpPr>
        <p:spPr>
          <a:xfrm rot="10800000">
            <a:off x="4295585" y="5514768"/>
            <a:ext cx="1937527" cy="835733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BDB601CD-E86E-9E66-0F53-7854E6408A62}"/>
              </a:ext>
            </a:extLst>
          </p:cNvPr>
          <p:cNvSpPr txBox="1"/>
          <p:nvPr/>
        </p:nvSpPr>
        <p:spPr>
          <a:xfrm>
            <a:off x="6333852" y="5530541"/>
            <a:ext cx="706324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8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すべての</a:t>
            </a:r>
            <a:r>
              <a:rPr kumimoji="1" lang="ja-JP" altLang="en-US" sz="28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項目の入力が完了したら</a:t>
            </a:r>
            <a:endParaRPr kumimoji="1" lang="en-US" altLang="ja-JP" sz="2800" b="1" dirty="0">
              <a:solidFill>
                <a:schemeClr val="tx2">
                  <a:lumMod val="90000"/>
                  <a:lumOff val="1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28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「次へ」を</a:t>
            </a:r>
            <a:r>
              <a:rPr kumimoji="1" lang="ja-JP" altLang="en-US" sz="28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タップ！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08ABB47-A4B7-3292-C46E-1C0211D42CD5}"/>
              </a:ext>
            </a:extLst>
          </p:cNvPr>
          <p:cNvSpPr/>
          <p:nvPr/>
        </p:nvSpPr>
        <p:spPr>
          <a:xfrm>
            <a:off x="2543814" y="5742600"/>
            <a:ext cx="1509614" cy="35137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80775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A7A773-25D6-2955-797B-2A164DCBC8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9939E1B5-EDD1-9B84-EE49-BE8F9A037A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032" y="1369011"/>
            <a:ext cx="2463838" cy="5331998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24593E6-ABD9-542E-1056-6320FBBB2C32}"/>
              </a:ext>
            </a:extLst>
          </p:cNvPr>
          <p:cNvSpPr txBox="1"/>
          <p:nvPr/>
        </p:nvSpPr>
        <p:spPr>
          <a:xfrm>
            <a:off x="329184" y="420624"/>
            <a:ext cx="1133856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4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２．登録する</a:t>
            </a:r>
            <a:endParaRPr kumimoji="1" lang="ja-JP" altLang="en-US" sz="4000" b="1" dirty="0">
              <a:solidFill>
                <a:schemeClr val="tx2">
                  <a:lumMod val="90000"/>
                  <a:lumOff val="1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E21ACBBA-ABA7-8FAD-A71D-0EA6F4EA158F}"/>
              </a:ext>
            </a:extLst>
          </p:cNvPr>
          <p:cNvCxnSpPr>
            <a:cxnSpLocks/>
          </p:cNvCxnSpPr>
          <p:nvPr/>
        </p:nvCxnSpPr>
        <p:spPr>
          <a:xfrm flipV="1">
            <a:off x="137160" y="1234439"/>
            <a:ext cx="6812280" cy="1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直線矢印コネクタ 22">
            <a:extLst>
              <a:ext uri="{FF2B5EF4-FFF2-40B4-BE49-F238E27FC236}">
                <a16:creationId xmlns:a16="http://schemas.microsoft.com/office/drawing/2014/main" id="{89457F49-7238-30C3-B2B7-33D90158C041}"/>
              </a:ext>
            </a:extLst>
          </p:cNvPr>
          <p:cNvCxnSpPr/>
          <p:nvPr/>
        </p:nvCxnSpPr>
        <p:spPr>
          <a:xfrm>
            <a:off x="4053428" y="2724656"/>
            <a:ext cx="1115568" cy="0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DAEF395B-BC69-13DA-859C-BF28E5515989}"/>
              </a:ext>
            </a:extLst>
          </p:cNvPr>
          <p:cNvSpPr txBox="1"/>
          <p:nvPr/>
        </p:nvSpPr>
        <p:spPr>
          <a:xfrm>
            <a:off x="5168996" y="2190764"/>
            <a:ext cx="70230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「ニックネーム」を入力　</a:t>
            </a:r>
            <a:endParaRPr lang="en-US" altLang="ja-JP" sz="2800" b="1" dirty="0">
              <a:solidFill>
                <a:schemeClr val="tx2">
                  <a:lumMod val="90000"/>
                  <a:lumOff val="1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en-US" altLang="ja-JP" sz="16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※</a:t>
            </a:r>
            <a:r>
              <a:rPr lang="ja-JP" altLang="en-US" sz="16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歩数が上位の場合、ニックネームが公開されるのでご注意ください！</a:t>
            </a:r>
          </a:p>
          <a:p>
            <a:endParaRPr kumimoji="1" lang="ja-JP" altLang="en-US" sz="2800" b="1" dirty="0">
              <a:solidFill>
                <a:schemeClr val="tx2">
                  <a:lumMod val="90000"/>
                  <a:lumOff val="1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cxnSp>
        <p:nvCxnSpPr>
          <p:cNvPr id="25" name="直線矢印コネクタ 24">
            <a:extLst>
              <a:ext uri="{FF2B5EF4-FFF2-40B4-BE49-F238E27FC236}">
                <a16:creationId xmlns:a16="http://schemas.microsoft.com/office/drawing/2014/main" id="{D6294D97-6C1E-E237-D06F-68BB58A3E327}"/>
              </a:ext>
            </a:extLst>
          </p:cNvPr>
          <p:cNvCxnSpPr/>
          <p:nvPr/>
        </p:nvCxnSpPr>
        <p:spPr>
          <a:xfrm>
            <a:off x="4053428" y="3267075"/>
            <a:ext cx="1115568" cy="0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直線矢印コネクタ 25">
            <a:extLst>
              <a:ext uri="{FF2B5EF4-FFF2-40B4-BE49-F238E27FC236}">
                <a16:creationId xmlns:a16="http://schemas.microsoft.com/office/drawing/2014/main" id="{454BC00E-A1D5-4352-2D29-2446F3955B94}"/>
              </a:ext>
            </a:extLst>
          </p:cNvPr>
          <p:cNvCxnSpPr/>
          <p:nvPr/>
        </p:nvCxnSpPr>
        <p:spPr>
          <a:xfrm>
            <a:off x="4053428" y="3891915"/>
            <a:ext cx="1115568" cy="0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直線矢印コネクタ 26">
            <a:extLst>
              <a:ext uri="{FF2B5EF4-FFF2-40B4-BE49-F238E27FC236}">
                <a16:creationId xmlns:a16="http://schemas.microsoft.com/office/drawing/2014/main" id="{888C5B92-9903-4613-C932-14A9D270F248}"/>
              </a:ext>
            </a:extLst>
          </p:cNvPr>
          <p:cNvCxnSpPr/>
          <p:nvPr/>
        </p:nvCxnSpPr>
        <p:spPr>
          <a:xfrm>
            <a:off x="4053428" y="4440936"/>
            <a:ext cx="1115568" cy="0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DAFFEEB5-3450-90D1-BEC0-28B0ABFFD4E5}"/>
              </a:ext>
            </a:extLst>
          </p:cNvPr>
          <p:cNvSpPr txBox="1"/>
          <p:nvPr/>
        </p:nvSpPr>
        <p:spPr>
          <a:xfrm>
            <a:off x="5264348" y="3042683"/>
            <a:ext cx="62799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「生年月日」を入力（任意）</a:t>
            </a:r>
            <a:endParaRPr kumimoji="1" lang="ja-JP" altLang="en-US" sz="2800" b="1" dirty="0">
              <a:solidFill>
                <a:schemeClr val="tx2">
                  <a:lumMod val="90000"/>
                  <a:lumOff val="1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E645D136-5DD3-6661-02DB-9A0DFB335321}"/>
              </a:ext>
            </a:extLst>
          </p:cNvPr>
          <p:cNvSpPr txBox="1"/>
          <p:nvPr/>
        </p:nvSpPr>
        <p:spPr>
          <a:xfrm>
            <a:off x="5264347" y="3590249"/>
            <a:ext cx="55465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「性別」を選択（任意）</a:t>
            </a:r>
            <a:endParaRPr kumimoji="1" lang="ja-JP" altLang="en-US" sz="2800" b="1" dirty="0">
              <a:solidFill>
                <a:schemeClr val="tx2">
                  <a:lumMod val="90000"/>
                  <a:lumOff val="1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F0EEBC57-257E-1C92-613D-7DCD5C52DC70}"/>
              </a:ext>
            </a:extLst>
          </p:cNvPr>
          <p:cNvSpPr txBox="1"/>
          <p:nvPr/>
        </p:nvSpPr>
        <p:spPr>
          <a:xfrm>
            <a:off x="5264346" y="4261485"/>
            <a:ext cx="3739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「目標歩数」を入力</a:t>
            </a:r>
            <a:endParaRPr kumimoji="1" lang="ja-JP" altLang="en-US" sz="2800" b="1" dirty="0">
              <a:solidFill>
                <a:schemeClr val="tx2">
                  <a:lumMod val="90000"/>
                  <a:lumOff val="1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4" name="矢印: 右 33">
            <a:extLst>
              <a:ext uri="{FF2B5EF4-FFF2-40B4-BE49-F238E27FC236}">
                <a16:creationId xmlns:a16="http://schemas.microsoft.com/office/drawing/2014/main" id="{95936F2F-A685-45E0-B571-AA3E364E2DB8}"/>
              </a:ext>
            </a:extLst>
          </p:cNvPr>
          <p:cNvSpPr/>
          <p:nvPr/>
        </p:nvSpPr>
        <p:spPr>
          <a:xfrm rot="10800000">
            <a:off x="4232027" y="5841912"/>
            <a:ext cx="1032319" cy="799909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F6892B46-B6C2-D829-577C-F48F269C14DB}"/>
              </a:ext>
            </a:extLst>
          </p:cNvPr>
          <p:cNvSpPr txBox="1"/>
          <p:nvPr/>
        </p:nvSpPr>
        <p:spPr>
          <a:xfrm>
            <a:off x="5379339" y="5700735"/>
            <a:ext cx="706324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8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すべての</a:t>
            </a:r>
            <a:r>
              <a:rPr kumimoji="1" lang="ja-JP" altLang="en-US" sz="28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項目の入力が完了したら同意をチェックし、</a:t>
            </a:r>
            <a:r>
              <a:rPr lang="ja-JP" altLang="en-US" sz="28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「同意して次へ進む」を</a:t>
            </a:r>
            <a:r>
              <a:rPr kumimoji="1" lang="ja-JP" altLang="en-US" sz="28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タップ！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4AD6744-96B6-5544-6691-291E09C84385}"/>
              </a:ext>
            </a:extLst>
          </p:cNvPr>
          <p:cNvSpPr/>
          <p:nvPr/>
        </p:nvSpPr>
        <p:spPr>
          <a:xfrm>
            <a:off x="1933575" y="6044994"/>
            <a:ext cx="2081753" cy="39238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0" name="直線矢印コネクタ 9">
            <a:extLst>
              <a:ext uri="{FF2B5EF4-FFF2-40B4-BE49-F238E27FC236}">
                <a16:creationId xmlns:a16="http://schemas.microsoft.com/office/drawing/2014/main" id="{7D94DD1A-293A-D119-3EB8-7C6E2DF91205}"/>
              </a:ext>
            </a:extLst>
          </p:cNvPr>
          <p:cNvCxnSpPr/>
          <p:nvPr/>
        </p:nvCxnSpPr>
        <p:spPr>
          <a:xfrm>
            <a:off x="4053428" y="5279136"/>
            <a:ext cx="1115568" cy="0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44422CC-6CBC-2DDD-FCBF-7EE3D4E55100}"/>
              </a:ext>
            </a:extLst>
          </p:cNvPr>
          <p:cNvSpPr txBox="1"/>
          <p:nvPr/>
        </p:nvSpPr>
        <p:spPr>
          <a:xfrm>
            <a:off x="5264348" y="5002705"/>
            <a:ext cx="6403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「身長・体重」を入力（任意）</a:t>
            </a:r>
            <a:endParaRPr kumimoji="1" lang="ja-JP" altLang="en-US" sz="2800" b="1" dirty="0">
              <a:solidFill>
                <a:schemeClr val="tx2">
                  <a:lumMod val="90000"/>
                  <a:lumOff val="1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CF9013C-091E-6B08-EB28-56D2DA0582E2}"/>
              </a:ext>
            </a:extLst>
          </p:cNvPr>
          <p:cNvSpPr/>
          <p:nvPr/>
        </p:nvSpPr>
        <p:spPr>
          <a:xfrm>
            <a:off x="1933575" y="5806089"/>
            <a:ext cx="228600" cy="2232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89270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0EC4B2-9097-F47C-4C6F-F8AE7651AB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17638573-2FBF-986F-24D1-9FDADDBE00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520" y="1289804"/>
            <a:ext cx="2509124" cy="5430003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4CF01365-DD6D-D834-ECA5-A80768A0E7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439"/>
          <a:stretch>
            <a:fillRect/>
          </a:stretch>
        </p:blipFill>
        <p:spPr>
          <a:xfrm>
            <a:off x="2196508" y="1347586"/>
            <a:ext cx="2919434" cy="5089790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973C42A9-DA6C-499A-701A-3B10454629E2}"/>
              </a:ext>
            </a:extLst>
          </p:cNvPr>
          <p:cNvSpPr/>
          <p:nvPr/>
        </p:nvSpPr>
        <p:spPr>
          <a:xfrm>
            <a:off x="5955606" y="133350"/>
            <a:ext cx="6064944" cy="89535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57150"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429761C-B5A9-1AED-85BC-8CCE9A2D46F7}"/>
              </a:ext>
            </a:extLst>
          </p:cNvPr>
          <p:cNvSpPr txBox="1"/>
          <p:nvPr/>
        </p:nvSpPr>
        <p:spPr>
          <a:xfrm>
            <a:off x="329184" y="420624"/>
            <a:ext cx="1133856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4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２．登録する</a:t>
            </a:r>
            <a:endParaRPr kumimoji="1" lang="ja-JP" altLang="en-US" sz="4000" b="1" dirty="0">
              <a:solidFill>
                <a:schemeClr val="tx2">
                  <a:lumMod val="90000"/>
                  <a:lumOff val="1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A50AEC7F-7A1E-A443-50AD-2BE3D145623F}"/>
              </a:ext>
            </a:extLst>
          </p:cNvPr>
          <p:cNvCxnSpPr>
            <a:cxnSpLocks/>
          </p:cNvCxnSpPr>
          <p:nvPr/>
        </p:nvCxnSpPr>
        <p:spPr>
          <a:xfrm flipV="1">
            <a:off x="185039" y="1156649"/>
            <a:ext cx="6812280" cy="1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2428128-672E-E2CF-60DF-70FD3EDFE425}"/>
              </a:ext>
            </a:extLst>
          </p:cNvPr>
          <p:cNvSpPr/>
          <p:nvPr/>
        </p:nvSpPr>
        <p:spPr>
          <a:xfrm>
            <a:off x="2514600" y="5819774"/>
            <a:ext cx="2276475" cy="28612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E1DCD2A8-65D4-148D-BEC1-CA77D8C1332E}"/>
              </a:ext>
            </a:extLst>
          </p:cNvPr>
          <p:cNvSpPr/>
          <p:nvPr/>
        </p:nvSpPr>
        <p:spPr>
          <a:xfrm>
            <a:off x="6264764" y="420624"/>
            <a:ext cx="1097280" cy="4106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03CA24E-D710-0B19-7B13-3603AB9D79C1}"/>
              </a:ext>
            </a:extLst>
          </p:cNvPr>
          <p:cNvSpPr txBox="1"/>
          <p:nvPr/>
        </p:nvSpPr>
        <p:spPr>
          <a:xfrm>
            <a:off x="7362044" y="259330"/>
            <a:ext cx="7753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をタップしてください</a:t>
            </a: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3ABC105F-60EE-6D94-A116-5A0559EE6E10}"/>
              </a:ext>
            </a:extLst>
          </p:cNvPr>
          <p:cNvSpPr/>
          <p:nvPr/>
        </p:nvSpPr>
        <p:spPr>
          <a:xfrm>
            <a:off x="8629650" y="5886450"/>
            <a:ext cx="1219200" cy="3048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2" name="直線矢印コネクタ 21">
            <a:extLst>
              <a:ext uri="{FF2B5EF4-FFF2-40B4-BE49-F238E27FC236}">
                <a16:creationId xmlns:a16="http://schemas.microsoft.com/office/drawing/2014/main" id="{130691C3-4AFF-905C-6ECC-0DEE6571E4C1}"/>
              </a:ext>
            </a:extLst>
          </p:cNvPr>
          <p:cNvCxnSpPr>
            <a:cxnSpLocks/>
          </p:cNvCxnSpPr>
          <p:nvPr/>
        </p:nvCxnSpPr>
        <p:spPr>
          <a:xfrm>
            <a:off x="5618695" y="4177807"/>
            <a:ext cx="1292138" cy="0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0357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20B0CE-6BCD-5C97-262E-4FE753FB1D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96A92136-5A19-5B48-372C-1765048FD7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34"/>
          <a:stretch>
            <a:fillRect/>
          </a:stretch>
        </p:blipFill>
        <p:spPr>
          <a:xfrm>
            <a:off x="7750235" y="1289804"/>
            <a:ext cx="2727870" cy="5482272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F72462B5-BDFB-015F-EB9D-D73E76349C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69"/>
          <a:stretch>
            <a:fillRect/>
          </a:stretch>
        </p:blipFill>
        <p:spPr>
          <a:xfrm>
            <a:off x="2088072" y="1308855"/>
            <a:ext cx="2691221" cy="5482273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6278A8E1-FDDC-30CF-85A3-23E23C1B4374}"/>
              </a:ext>
            </a:extLst>
          </p:cNvPr>
          <p:cNvSpPr/>
          <p:nvPr/>
        </p:nvSpPr>
        <p:spPr>
          <a:xfrm>
            <a:off x="5955606" y="133350"/>
            <a:ext cx="6064944" cy="89535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57150"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E24D7D3-1581-E84D-B50F-EEBA8F6FA7FA}"/>
              </a:ext>
            </a:extLst>
          </p:cNvPr>
          <p:cNvSpPr txBox="1"/>
          <p:nvPr/>
        </p:nvSpPr>
        <p:spPr>
          <a:xfrm>
            <a:off x="329184" y="420624"/>
            <a:ext cx="1133856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4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２．登録する</a:t>
            </a:r>
            <a:endParaRPr kumimoji="1" lang="ja-JP" altLang="en-US" sz="4000" b="1" dirty="0">
              <a:solidFill>
                <a:schemeClr val="tx2">
                  <a:lumMod val="90000"/>
                  <a:lumOff val="1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A6CD6B24-BE90-81D5-296E-1B66998A1D7E}"/>
              </a:ext>
            </a:extLst>
          </p:cNvPr>
          <p:cNvCxnSpPr>
            <a:cxnSpLocks/>
          </p:cNvCxnSpPr>
          <p:nvPr/>
        </p:nvCxnSpPr>
        <p:spPr>
          <a:xfrm flipV="1">
            <a:off x="185039" y="1156649"/>
            <a:ext cx="6812280" cy="1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B60B3B1-CA05-7488-62E1-8D3D74B8D1CE}"/>
              </a:ext>
            </a:extLst>
          </p:cNvPr>
          <p:cNvSpPr/>
          <p:nvPr/>
        </p:nvSpPr>
        <p:spPr>
          <a:xfrm>
            <a:off x="4105275" y="3152776"/>
            <a:ext cx="609601" cy="40481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82A5EFA0-FCC8-F5F4-6376-F34CB59AC058}"/>
              </a:ext>
            </a:extLst>
          </p:cNvPr>
          <p:cNvSpPr/>
          <p:nvPr/>
        </p:nvSpPr>
        <p:spPr>
          <a:xfrm>
            <a:off x="6264764" y="420624"/>
            <a:ext cx="1097280" cy="4106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E9232C01-C903-24AF-650C-8BF0BD8B7B27}"/>
              </a:ext>
            </a:extLst>
          </p:cNvPr>
          <p:cNvSpPr txBox="1"/>
          <p:nvPr/>
        </p:nvSpPr>
        <p:spPr>
          <a:xfrm>
            <a:off x="7362044" y="259330"/>
            <a:ext cx="7753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をタップしてください</a:t>
            </a: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5278967D-1F5C-D775-8BB2-697503562A39}"/>
              </a:ext>
            </a:extLst>
          </p:cNvPr>
          <p:cNvSpPr/>
          <p:nvPr/>
        </p:nvSpPr>
        <p:spPr>
          <a:xfrm>
            <a:off x="9277350" y="4638675"/>
            <a:ext cx="628650" cy="37147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2" name="直線矢印コネクタ 21">
            <a:extLst>
              <a:ext uri="{FF2B5EF4-FFF2-40B4-BE49-F238E27FC236}">
                <a16:creationId xmlns:a16="http://schemas.microsoft.com/office/drawing/2014/main" id="{0498E7D3-EB2C-F39C-6CE0-551591187C0D}"/>
              </a:ext>
            </a:extLst>
          </p:cNvPr>
          <p:cNvCxnSpPr>
            <a:cxnSpLocks/>
          </p:cNvCxnSpPr>
          <p:nvPr/>
        </p:nvCxnSpPr>
        <p:spPr>
          <a:xfrm>
            <a:off x="5618695" y="4177807"/>
            <a:ext cx="1292138" cy="0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985A85D-98CA-D3A4-A604-F126FD0C4293}"/>
              </a:ext>
            </a:extLst>
          </p:cNvPr>
          <p:cNvSpPr txBox="1"/>
          <p:nvPr/>
        </p:nvSpPr>
        <p:spPr>
          <a:xfrm>
            <a:off x="3889267" y="403687"/>
            <a:ext cx="2206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iPhone</a:t>
            </a:r>
            <a:endParaRPr kumimoji="1" lang="ja-JP" altLang="en-US" sz="24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" name="楕円 6">
            <a:extLst>
              <a:ext uri="{FF2B5EF4-FFF2-40B4-BE49-F238E27FC236}">
                <a16:creationId xmlns:a16="http://schemas.microsoft.com/office/drawing/2014/main" id="{D1B12E81-EC68-6510-B7B0-13DA3DA353EF}"/>
              </a:ext>
            </a:extLst>
          </p:cNvPr>
          <p:cNvSpPr/>
          <p:nvPr/>
        </p:nvSpPr>
        <p:spPr>
          <a:xfrm>
            <a:off x="3724275" y="259330"/>
            <a:ext cx="1685925" cy="769370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2550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2834A-C2F7-7F0D-2429-BE28FEF582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68088F70-B2E4-45BC-AA57-B5E5020769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40" b="12670"/>
          <a:stretch>
            <a:fillRect/>
          </a:stretch>
        </p:blipFill>
        <p:spPr>
          <a:xfrm>
            <a:off x="7450809" y="1264706"/>
            <a:ext cx="3168981" cy="541020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2EF74B1-AC5C-4CFB-4D2B-DB2CE4B788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69"/>
          <a:stretch>
            <a:fillRect/>
          </a:stretch>
        </p:blipFill>
        <p:spPr>
          <a:xfrm>
            <a:off x="2088072" y="1308855"/>
            <a:ext cx="2691221" cy="5482273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B1500700-30A6-AE84-130D-5FCB1EF8D074}"/>
              </a:ext>
            </a:extLst>
          </p:cNvPr>
          <p:cNvSpPr/>
          <p:nvPr/>
        </p:nvSpPr>
        <p:spPr>
          <a:xfrm>
            <a:off x="5955606" y="133350"/>
            <a:ext cx="6064944" cy="89535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57150"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857E1F6-3274-1068-519E-FEE26272ADC8}"/>
              </a:ext>
            </a:extLst>
          </p:cNvPr>
          <p:cNvSpPr txBox="1"/>
          <p:nvPr/>
        </p:nvSpPr>
        <p:spPr>
          <a:xfrm>
            <a:off x="329184" y="420624"/>
            <a:ext cx="1133856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4000" b="1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２．登録する</a:t>
            </a:r>
            <a:endParaRPr kumimoji="1" lang="ja-JP" altLang="en-US" sz="4000" b="1" dirty="0">
              <a:solidFill>
                <a:schemeClr val="tx2">
                  <a:lumMod val="90000"/>
                  <a:lumOff val="1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1157D30A-D6A8-7376-0FA0-26D3DEEB3925}"/>
              </a:ext>
            </a:extLst>
          </p:cNvPr>
          <p:cNvCxnSpPr>
            <a:cxnSpLocks/>
          </p:cNvCxnSpPr>
          <p:nvPr/>
        </p:nvCxnSpPr>
        <p:spPr>
          <a:xfrm flipV="1">
            <a:off x="185039" y="1156649"/>
            <a:ext cx="6812280" cy="1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DE6A582-F80B-8270-BDD6-CDD5E9971ABB}"/>
              </a:ext>
            </a:extLst>
          </p:cNvPr>
          <p:cNvSpPr/>
          <p:nvPr/>
        </p:nvSpPr>
        <p:spPr>
          <a:xfrm>
            <a:off x="4076700" y="3975401"/>
            <a:ext cx="609601" cy="40481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7FF3C06B-68FF-5D53-379A-FCA46A6B838A}"/>
              </a:ext>
            </a:extLst>
          </p:cNvPr>
          <p:cNvSpPr/>
          <p:nvPr/>
        </p:nvSpPr>
        <p:spPr>
          <a:xfrm>
            <a:off x="6264764" y="420624"/>
            <a:ext cx="1097280" cy="4106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87E97F68-9AD3-5C45-5B11-A67735E1C0D8}"/>
              </a:ext>
            </a:extLst>
          </p:cNvPr>
          <p:cNvSpPr txBox="1"/>
          <p:nvPr/>
        </p:nvSpPr>
        <p:spPr>
          <a:xfrm>
            <a:off x="7362044" y="259330"/>
            <a:ext cx="7753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をタップしてください</a:t>
            </a: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2418D477-7AD0-BC3B-B093-EC91DBAA61F8}"/>
              </a:ext>
            </a:extLst>
          </p:cNvPr>
          <p:cNvSpPr/>
          <p:nvPr/>
        </p:nvSpPr>
        <p:spPr>
          <a:xfrm>
            <a:off x="9793212" y="4448175"/>
            <a:ext cx="826578" cy="75247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2" name="直線矢印コネクタ 21">
            <a:extLst>
              <a:ext uri="{FF2B5EF4-FFF2-40B4-BE49-F238E27FC236}">
                <a16:creationId xmlns:a16="http://schemas.microsoft.com/office/drawing/2014/main" id="{D675FE16-4F11-172A-55EA-51524495CA22}"/>
              </a:ext>
            </a:extLst>
          </p:cNvPr>
          <p:cNvCxnSpPr>
            <a:cxnSpLocks/>
          </p:cNvCxnSpPr>
          <p:nvPr/>
        </p:nvCxnSpPr>
        <p:spPr>
          <a:xfrm>
            <a:off x="5618695" y="4177807"/>
            <a:ext cx="1292138" cy="0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矢印: 右 7">
            <a:extLst>
              <a:ext uri="{FF2B5EF4-FFF2-40B4-BE49-F238E27FC236}">
                <a16:creationId xmlns:a16="http://schemas.microsoft.com/office/drawing/2014/main" id="{81DE3B8A-DF51-84CD-3BFF-E5E8DA8B9D36}"/>
              </a:ext>
            </a:extLst>
          </p:cNvPr>
          <p:cNvSpPr/>
          <p:nvPr/>
        </p:nvSpPr>
        <p:spPr>
          <a:xfrm rot="14699753">
            <a:off x="10217643" y="5291806"/>
            <a:ext cx="911472" cy="831573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8C534A2-70B5-FC10-2CA0-6C2248B957F5}"/>
              </a:ext>
            </a:extLst>
          </p:cNvPr>
          <p:cNvSpPr txBox="1"/>
          <p:nvPr/>
        </p:nvSpPr>
        <p:spPr>
          <a:xfrm rot="19917198">
            <a:off x="10342249" y="6059905"/>
            <a:ext cx="1792796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緑にする！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EE34B9B-6491-E50B-3EF6-894EBF7DB872}"/>
              </a:ext>
            </a:extLst>
          </p:cNvPr>
          <p:cNvSpPr txBox="1"/>
          <p:nvPr/>
        </p:nvSpPr>
        <p:spPr>
          <a:xfrm>
            <a:off x="3862307" y="392485"/>
            <a:ext cx="75580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iPhone</a:t>
            </a:r>
            <a:endParaRPr kumimoji="1" lang="ja-JP" altLang="en-US" sz="24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1" name="楕円 10">
            <a:extLst>
              <a:ext uri="{FF2B5EF4-FFF2-40B4-BE49-F238E27FC236}">
                <a16:creationId xmlns:a16="http://schemas.microsoft.com/office/drawing/2014/main" id="{3E457BCE-C380-887F-FB41-25D6948E98D9}"/>
              </a:ext>
            </a:extLst>
          </p:cNvPr>
          <p:cNvSpPr/>
          <p:nvPr/>
        </p:nvSpPr>
        <p:spPr>
          <a:xfrm>
            <a:off x="3724275" y="259330"/>
            <a:ext cx="1685925" cy="769370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61203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621</TotalTime>
  <Words>421</Words>
  <Application>Microsoft Office PowerPoint</Application>
  <PresentationFormat>ワイド画面</PresentationFormat>
  <Paragraphs>95</Paragraphs>
  <Slides>21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21</vt:i4>
      </vt:variant>
    </vt:vector>
  </HeadingPairs>
  <TitlesOfParts>
    <vt:vector size="26" baseType="lpstr">
      <vt:lpstr>BIZ UDPゴシック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aisai 369</dc:creator>
  <cp:lastModifiedBy>aisai 369</cp:lastModifiedBy>
  <cp:revision>15</cp:revision>
  <cp:lastPrinted>2026-06-24T06:17:13Z</cp:lastPrinted>
  <dcterms:created xsi:type="dcterms:W3CDTF">2026-05-18T08:57:54Z</dcterms:created>
  <dcterms:modified xsi:type="dcterms:W3CDTF">2026-06-24T06:21:18Z</dcterms:modified>
</cp:coreProperties>
</file>