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2025/12/23</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71620A075AE3C4F91D000FD106DE79F" ma:contentTypeVersion="17" ma:contentTypeDescription="新しいドキュメントを作成します。" ma:contentTypeScope="" ma:versionID="d1740f39b7ea86fda1d118885d0cefc9">
  <xsd:schema xmlns:xsd="http://www.w3.org/2001/XMLSchema" xmlns:xs="http://www.w3.org/2001/XMLSchema" xmlns:p="http://schemas.microsoft.com/office/2006/metadata/properties" xmlns:ns2="2ee04e34-c795-4e99-9eeb-c0cb5c1d6689" xmlns:ns3="e3e09e67-d7cc-4e47-828f-5f2cf354dd97" targetNamespace="http://schemas.microsoft.com/office/2006/metadata/properties" ma:root="true" ma:fieldsID="1f2b897f045c440c1485b37be472ca14" ns2:_="" ns3:_="">
    <xsd:import namespace="2ee04e34-c795-4e99-9eeb-c0cb5c1d6689"/>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e04e34-c795-4e99-9eeb-c0cb5c1d6689"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1c70215d-4deb-4560-998f-48f08587d443}"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ee04e34-c795-4e99-9eeb-c0cb5c1d6689">
      <Terms xmlns="http://schemas.microsoft.com/office/infopath/2007/PartnerControls"/>
    </lcf76f155ced4ddcb4097134ff3c332f>
    <TaxCatchAll xmlns="e3e09e67-d7cc-4e47-828f-5f2cf354dd97" xsi:nil="true"/>
    <_x4f5c__x6210__x65e5__x6642_ xmlns="2ee04e34-c795-4e99-9eeb-c0cb5c1d6689" xsi:nil="true"/>
  </documentManagement>
</p:properties>
</file>

<file path=customXml/itemProps1.xml><?xml version="1.0" encoding="utf-8"?>
<ds:datastoreItem xmlns:ds="http://schemas.openxmlformats.org/officeDocument/2006/customXml" ds:itemID="{B34CBBD6-5E69-4D02-AD4E-D9392372D02E}"/>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383</TotalTime>
  <Words>899</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鈴木 康真(SUZUKI Yasumasa)</cp:lastModifiedBy>
  <cp:revision>5</cp:revision>
  <cp:lastPrinted>2025-12-19T08:30:59Z</cp:lastPrinted>
  <dcterms:created xsi:type="dcterms:W3CDTF">2012-04-13T07:56:37Z</dcterms:created>
  <dcterms:modified xsi:type="dcterms:W3CDTF">2025-12-23T10:48:57Z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0x010100871620A075AE3C4F91D000FD106DE79F</vt:lpwstr>
  </property>
</Properties>
</file>